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Roboto"/>
      <p:regular r:id="rId26"/>
      <p:bold r:id="rId27"/>
      <p:italic r:id="rId28"/>
      <p:boldItalic r:id="rId29"/>
    </p:embeddedFont>
    <p:embeddedFont>
      <p:font typeface="Century Gothic"/>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slide" Target="slides/slide20.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Gothic-bold.fntdata"/><Relationship Id="rId30" Type="http://schemas.openxmlformats.org/officeDocument/2006/relationships/font" Target="fonts/CenturyGothic-regular.fntdata"/><Relationship Id="rId11" Type="http://schemas.openxmlformats.org/officeDocument/2006/relationships/slide" Target="slides/slide6.xml"/><Relationship Id="rId33" Type="http://schemas.openxmlformats.org/officeDocument/2006/relationships/font" Target="fonts/CenturyGothic-boldItalic.fntdata"/><Relationship Id="rId10" Type="http://schemas.openxmlformats.org/officeDocument/2006/relationships/slide" Target="slides/slide5.xml"/><Relationship Id="rId32" Type="http://schemas.openxmlformats.org/officeDocument/2006/relationships/font" Target="fonts/CenturyGothic-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sl.texas.gov/sites/default/files/public/tslac/ld/ld/pubs/crew/crewmethod12.pdf"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ec63219b8e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ec63219b8e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on left vs. demographics on right.  </a:t>
            </a:r>
            <a:endParaRPr/>
          </a:p>
          <a:p>
            <a:pPr indent="0" lvl="0" marL="0" rtl="0" algn="l">
              <a:spcBef>
                <a:spcPts val="0"/>
              </a:spcBef>
              <a:spcAft>
                <a:spcPts val="0"/>
              </a:spcAft>
              <a:buNone/>
            </a:pPr>
            <a:r>
              <a:rPr lang="en"/>
              <a:t>Weaknesses of initial audit: </a:t>
            </a:r>
            <a:endParaRPr/>
          </a:p>
          <a:p>
            <a:pPr indent="-298450" lvl="0" marL="457200" rtl="0" algn="l">
              <a:spcBef>
                <a:spcPts val="0"/>
              </a:spcBef>
              <a:spcAft>
                <a:spcPts val="0"/>
              </a:spcAft>
              <a:buSzPts val="1100"/>
              <a:buChar char="-"/>
            </a:pPr>
            <a:r>
              <a:rPr lang="en"/>
              <a:t>Too Narrow &amp; inconsistent</a:t>
            </a:r>
            <a:endParaRPr/>
          </a:p>
          <a:p>
            <a:pPr indent="-298450" lvl="0" marL="457200" rtl="0" algn="l">
              <a:spcBef>
                <a:spcPts val="0"/>
              </a:spcBef>
              <a:spcAft>
                <a:spcPts val="0"/>
              </a:spcAft>
              <a:buSzPts val="1100"/>
              <a:buChar char="-"/>
            </a:pPr>
            <a:r>
              <a:rPr lang="en"/>
              <a:t>Added categories as I went along; things I thought might be helpful but weren’t</a:t>
            </a:r>
            <a:endParaRPr/>
          </a:p>
          <a:p>
            <a:pPr indent="-298450" lvl="0" marL="457200" rtl="0" algn="l">
              <a:spcBef>
                <a:spcPts val="0"/>
              </a:spcBef>
              <a:spcAft>
                <a:spcPts val="0"/>
              </a:spcAft>
              <a:buSzPts val="1100"/>
              <a:buChar char="-"/>
            </a:pPr>
            <a:r>
              <a:rPr lang="en"/>
              <a:t>Overall, this wasn’t a HUGE success but I did learn a few things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ec63219b8e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ec63219b8e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Standing orders- examined circulation stats of popular authors that take up a lot of shelf space and we found that our patrons didn’t really read certain authors, despite their popularity. We removed about 3-5 popular authors who were White and wrote White characters, and added authors of color, who were writing characters of color. </a:t>
            </a:r>
            <a:endParaRPr/>
          </a:p>
          <a:p>
            <a:pPr indent="-298450" lvl="0" marL="457200" rtl="0" algn="l">
              <a:spcBef>
                <a:spcPts val="0"/>
              </a:spcBef>
              <a:spcAft>
                <a:spcPts val="0"/>
              </a:spcAft>
              <a:buSzPts val="1100"/>
              <a:buChar char="●"/>
            </a:pPr>
            <a:r>
              <a:rPr lang="en"/>
              <a:t>I took the data to the board of trustees and suggested changes to our collection development policy. </a:t>
            </a:r>
            <a:endParaRPr/>
          </a:p>
          <a:p>
            <a:pPr indent="-298450" lvl="0" marL="457200" rtl="0" algn="l">
              <a:spcBef>
                <a:spcPts val="0"/>
              </a:spcBef>
              <a:spcAft>
                <a:spcPts val="0"/>
              </a:spcAft>
              <a:buSzPts val="1100"/>
              <a:buChar char="●"/>
            </a:pPr>
            <a:r>
              <a:rPr lang="en"/>
              <a:t>I asked the board of trustees to invest in professional development for staff and myself and made that a budget line.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ec63219b8e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ec63219b8e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Google Drive- multiple staff members can work on together</a:t>
            </a:r>
            <a:endParaRPr/>
          </a:p>
          <a:p>
            <a:pPr indent="0" lvl="0" marL="0" rtl="0" algn="l">
              <a:spcBef>
                <a:spcPts val="0"/>
              </a:spcBef>
              <a:spcAft>
                <a:spcPts val="0"/>
              </a:spcAft>
              <a:buNone/>
            </a:pPr>
            <a:r>
              <a:rPr i="1" lang="en"/>
              <a:t>A note about #OwnVoices</a:t>
            </a:r>
            <a:r>
              <a:rPr lang="en"/>
              <a:t>: We Need Diverse Books no longer uses this language to describe authors who “shared the diverse identity </a:t>
            </a:r>
            <a:r>
              <a:rPr lang="en"/>
              <a:t>of</a:t>
            </a:r>
            <a:r>
              <a:rPr lang="en"/>
              <a:t> their main characters.”  It was started as a hashtag to make book recommendations on Twitter. It became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ec63219b8e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ec63219b8e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ec63219b8e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ec63219b8e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ec63219b8e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ec63219b8e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ec63219b8e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ec63219b8e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ec63219b8e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ec63219b8e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202124"/>
                </a:solidFill>
                <a:highlight>
                  <a:srgbClr val="FFFFFF"/>
                </a:highlight>
                <a:latin typeface="Roboto"/>
                <a:ea typeface="Roboto"/>
                <a:cs typeface="Roboto"/>
                <a:sym typeface="Roboto"/>
              </a:rPr>
              <a:t>Intersectionality: the interconnected nature of social categorizations such as race, class, and gender as they apply to a given individual or group, regarded as creating overlapping and interdependent systems of discrimination or disadvantage.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ec63219b8e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ec63219b8e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CREW manual: </a:t>
            </a:r>
            <a:r>
              <a:rPr lang="en" u="sng">
                <a:solidFill>
                  <a:schemeClr val="hlink"/>
                </a:solidFill>
                <a:hlinkClick r:id="rId2"/>
              </a:rPr>
              <a:t>https://www.tsl.texas.gov/sites/default/files/public/tslac/ld/ld/pubs/crew/crewmethod12.pdf</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ec63219b8e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ec63219b8e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ec63219b8e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ec63219b8e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ec8e21be9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ec8e21be9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ec63219b8e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ec63219b8e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ec63219b8e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ec63219b8e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Determine what part of the collection you audit.  Who do you have that can assist you? How much time do you have to devote to the project? Is there a particular area you are curious about? </a:t>
            </a:r>
            <a:endParaRPr/>
          </a:p>
          <a:p>
            <a:pPr indent="-298450" lvl="1" marL="914400" rtl="0" algn="l">
              <a:spcBef>
                <a:spcPts val="0"/>
              </a:spcBef>
              <a:spcAft>
                <a:spcPts val="0"/>
              </a:spcAft>
              <a:buSzPts val="1100"/>
              <a:buAutoNum type="alphaLcPeriod"/>
            </a:pPr>
            <a:r>
              <a:rPr lang="en"/>
              <a:t>Keep it manageable</a:t>
            </a:r>
            <a:endParaRPr/>
          </a:p>
          <a:p>
            <a:pPr indent="-298450" lvl="1" marL="914400" rtl="0" algn="l">
              <a:spcBef>
                <a:spcPts val="0"/>
              </a:spcBef>
              <a:spcAft>
                <a:spcPts val="0"/>
              </a:spcAft>
              <a:buSzPts val="1100"/>
              <a:buAutoNum type="alphaLcPeriod"/>
            </a:pPr>
            <a:r>
              <a:rPr lang="en"/>
              <a:t>Two types of audits- a collection audit (or sample of a collection) and a book order audit</a:t>
            </a:r>
            <a:endParaRPr/>
          </a:p>
          <a:p>
            <a:pPr indent="-298450" lvl="2" marL="1371600" rtl="0" algn="l">
              <a:spcBef>
                <a:spcPts val="0"/>
              </a:spcBef>
              <a:spcAft>
                <a:spcPts val="0"/>
              </a:spcAft>
              <a:buSzPts val="1100"/>
              <a:buAutoNum type="romanLcPeriod"/>
            </a:pPr>
            <a:r>
              <a:rPr lang="en"/>
              <a:t>Benefits to both- collection audit shows you what a patron is seeing on your shelf; a book order audit is looking at the new items you’re adding to the collection </a:t>
            </a:r>
            <a:endParaRPr/>
          </a:p>
          <a:p>
            <a:pPr indent="-298450" lvl="0" marL="457200" rtl="0" algn="l">
              <a:spcBef>
                <a:spcPts val="0"/>
              </a:spcBef>
              <a:spcAft>
                <a:spcPts val="0"/>
              </a:spcAft>
              <a:buSzPts val="1100"/>
              <a:buAutoNum type="arabicPeriod"/>
            </a:pPr>
            <a:r>
              <a:rPr lang="en"/>
              <a:t>Different methodologies- show you how I approached both; pros and cons to each</a:t>
            </a:r>
            <a:endParaRPr/>
          </a:p>
          <a:p>
            <a:pPr indent="-298450" lvl="0" marL="457200" rtl="0" algn="l">
              <a:spcBef>
                <a:spcPts val="0"/>
              </a:spcBef>
              <a:spcAft>
                <a:spcPts val="0"/>
              </a:spcAft>
              <a:buSzPts val="1100"/>
              <a:buAutoNum type="arabicPeriod"/>
            </a:pPr>
            <a:r>
              <a:rPr lang="en"/>
              <a:t>Analyzing your data- what is your data telling you?  What is the math showing? What can you learn objectively?</a:t>
            </a:r>
            <a:endParaRPr/>
          </a:p>
          <a:p>
            <a:pPr indent="-298450" lvl="0" marL="457200" rtl="0" algn="l">
              <a:spcBef>
                <a:spcPts val="0"/>
              </a:spcBef>
              <a:spcAft>
                <a:spcPts val="0"/>
              </a:spcAft>
              <a:buSzPts val="1100"/>
              <a:buAutoNum type="arabicPeriod"/>
            </a:pPr>
            <a:r>
              <a:rPr lang="en"/>
              <a:t>Now compare that to your community demographics.  Where do you find your community demographics? What can you learn about them?</a:t>
            </a:r>
            <a:endParaRPr/>
          </a:p>
          <a:p>
            <a:pPr indent="-298450" lvl="0" marL="457200" rtl="0" algn="l">
              <a:spcBef>
                <a:spcPts val="0"/>
              </a:spcBef>
              <a:spcAft>
                <a:spcPts val="0"/>
              </a:spcAft>
              <a:buSzPts val="1100"/>
              <a:buAutoNum type="arabicPeriod"/>
            </a:pPr>
            <a:r>
              <a:rPr lang="en"/>
              <a:t>Strategies for change- the audit isn’t done when you finish crunching numbers.  What can you change within your library to make a difference?  What policies can help you? Who do you need to involve in the process?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ec63219b8e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ec63219b8e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ec63219b8e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ec63219b8e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ec63219b8e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ec63219b8e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ec8e21be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ec8e21be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lot of the surveys and datasets you see listed here are facilitated and collated through the census bureau. We’ll talk about each more specifically, but because the census website has so much information, it is sometimes quicker to access a </a:t>
            </a:r>
            <a:r>
              <a:rPr lang="en"/>
              <a:t>more specific dataset if you know exactly what it is that you are looking for!</a:t>
            </a:r>
            <a:endParaRPr/>
          </a:p>
          <a:p>
            <a:pPr indent="0" lvl="0" marL="0" rtl="0" algn="l">
              <a:spcBef>
                <a:spcPts val="0"/>
              </a:spcBef>
              <a:spcAft>
                <a:spcPts val="0"/>
              </a:spcAft>
              <a:buNone/>
            </a:pPr>
            <a:r>
              <a:rPr lang="en"/>
              <a:t>-Census Data: Once every 10 years. Tries to count every person in the US. Asks about age, sex, race, homeownership status, etc. Can be overwhelming to sift through all of the info. Check out navigation videos on data.census.gov for guidance if you are overwhelmed. Also, stay tuned-- Keturah will be offering a data workshop in 2022 about how to explore census community demographics more thoroughly. </a:t>
            </a:r>
            <a:endParaRPr/>
          </a:p>
          <a:p>
            <a:pPr indent="0" lvl="0" marL="0" rtl="0" algn="l">
              <a:spcBef>
                <a:spcPts val="0"/>
              </a:spcBef>
              <a:spcAft>
                <a:spcPts val="0"/>
              </a:spcAft>
              <a:buNone/>
            </a:pPr>
            <a:r>
              <a:rPr lang="en"/>
              <a:t>-American Community Survey: Conducted through the census bureau, but done every month in every year. Allows for more up-to-date info, especially if it’s been a while since a census occurred! Only includes a sample of people (approx 3.5 million for each questionnaire). Includes info not on the </a:t>
            </a:r>
            <a:r>
              <a:rPr lang="en"/>
              <a:t>census</a:t>
            </a:r>
            <a:r>
              <a:rPr lang="en"/>
              <a:t> (education, internet access, employment, transportation, etc).</a:t>
            </a:r>
            <a:endParaRPr/>
          </a:p>
          <a:p>
            <a:pPr indent="0" lvl="0" marL="0" rtl="0" algn="l">
              <a:spcBef>
                <a:spcPts val="0"/>
              </a:spcBef>
              <a:spcAft>
                <a:spcPts val="0"/>
              </a:spcAft>
              <a:buNone/>
            </a:pPr>
            <a:r>
              <a:rPr lang="en"/>
              <a:t>- HUD User Datasets: Housing and Urban Development-- good for things like identifying median family income and fair market rents by county.</a:t>
            </a:r>
            <a:endParaRPr/>
          </a:p>
          <a:p>
            <a:pPr indent="0" lvl="0" marL="0" rtl="0" algn="l">
              <a:spcBef>
                <a:spcPts val="0"/>
              </a:spcBef>
              <a:spcAft>
                <a:spcPts val="0"/>
              </a:spcAft>
              <a:buNone/>
            </a:pPr>
            <a:r>
              <a:rPr lang="en"/>
              <a:t>-US Bureau of Labor Statistics: provides labor statewide labor statistics, but does do some regional breakdowns-- in particular, for Elmira. </a:t>
            </a:r>
            <a:endParaRPr/>
          </a:p>
          <a:p>
            <a:pPr indent="0" lvl="0" marL="0" rtl="0" algn="l">
              <a:spcBef>
                <a:spcPts val="0"/>
              </a:spcBef>
              <a:spcAft>
                <a:spcPts val="0"/>
              </a:spcAft>
              <a:buNone/>
            </a:pPr>
            <a:r>
              <a:rPr lang="en"/>
              <a:t>-National Center for Education Stats: information on public and private schools, as well as homeschool numbers, etc. </a:t>
            </a:r>
            <a:endParaRPr/>
          </a:p>
          <a:p>
            <a:pPr indent="0" lvl="0" marL="0" rtl="0" algn="l">
              <a:spcBef>
                <a:spcPts val="0"/>
              </a:spcBef>
              <a:spcAft>
                <a:spcPts val="0"/>
              </a:spcAft>
              <a:buNone/>
            </a:pPr>
            <a:r>
              <a:rPr lang="en"/>
              <a:t>-Kids’ Well-being Indicators Clearinghouse: this is a new one for me! I just learned about it recently. NYS specific and comes from the Council on Children and Families. There is a whole session on this tomorrow at 11am, which I highly recommend. It will tell you much more about KWIC and how to best utilize this tool.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ec63219b8e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ec63219b8e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Benefit to this method is multiple staff members can work on it together.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2"/>
          <p:cNvSpPr txBox="1"/>
          <p:nvPr>
            <p:ph type="title"/>
          </p:nvPr>
        </p:nvSpPr>
        <p:spPr>
          <a:xfrm>
            <a:off x="800100" y="481945"/>
            <a:ext cx="7543800" cy="10287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26262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 name="Google Shape;14;p2"/>
          <p:cNvSpPr txBox="1"/>
          <p:nvPr>
            <p:ph idx="1" type="body"/>
          </p:nvPr>
        </p:nvSpPr>
        <p:spPr>
          <a:xfrm>
            <a:off x="800100" y="1577340"/>
            <a:ext cx="7543800" cy="29490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700"/>
              </a:spcBef>
              <a:spcAft>
                <a:spcPts val="0"/>
              </a:spcAft>
              <a:buSzPts val="14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400"/>
              </a:spcBef>
              <a:spcAft>
                <a:spcPts val="0"/>
              </a:spcAft>
              <a:buSzPts val="1400"/>
              <a:buChar char="◦"/>
              <a:defRPr/>
            </a:lvl3pPr>
            <a:lvl4pPr indent="-317500" lvl="3" marL="1828800" algn="l">
              <a:lnSpc>
                <a:spcPct val="100000"/>
              </a:lnSpc>
              <a:spcBef>
                <a:spcPts val="400"/>
              </a:spcBef>
              <a:spcAft>
                <a:spcPts val="0"/>
              </a:spcAft>
              <a:buSzPts val="1400"/>
              <a:buChar char="◦"/>
              <a:defRPr/>
            </a:lvl4pPr>
            <a:lvl5pPr indent="-317500" lvl="4" marL="2286000" algn="l">
              <a:lnSpc>
                <a:spcPct val="100000"/>
              </a:lnSpc>
              <a:spcBef>
                <a:spcPts val="400"/>
              </a:spcBef>
              <a:spcAft>
                <a:spcPts val="0"/>
              </a:spcAft>
              <a:buSzPts val="1400"/>
              <a:buChar char="◦"/>
              <a:defRPr/>
            </a:lvl5pPr>
            <a:lvl6pPr indent="-317500" lvl="5" marL="2743200" algn="l">
              <a:lnSpc>
                <a:spcPct val="100000"/>
              </a:lnSpc>
              <a:spcBef>
                <a:spcPts val="400"/>
              </a:spcBef>
              <a:spcAft>
                <a:spcPts val="0"/>
              </a:spcAft>
              <a:buSzPts val="1400"/>
              <a:buChar char="◦"/>
              <a:defRPr/>
            </a:lvl6pPr>
            <a:lvl7pPr indent="-317500" lvl="6" marL="3200400" algn="l">
              <a:lnSpc>
                <a:spcPct val="100000"/>
              </a:lnSpc>
              <a:spcBef>
                <a:spcPts val="400"/>
              </a:spcBef>
              <a:spcAft>
                <a:spcPts val="0"/>
              </a:spcAft>
              <a:buSzPts val="1400"/>
              <a:buChar char="◦"/>
              <a:defRPr/>
            </a:lvl7pPr>
            <a:lvl8pPr indent="-317500" lvl="7" marL="3657600" algn="l">
              <a:lnSpc>
                <a:spcPct val="100000"/>
              </a:lnSpc>
              <a:spcBef>
                <a:spcPts val="400"/>
              </a:spcBef>
              <a:spcAft>
                <a:spcPts val="0"/>
              </a:spcAft>
              <a:buSzPts val="1400"/>
              <a:buChar char="◦"/>
              <a:defRPr/>
            </a:lvl8pPr>
            <a:lvl9pPr indent="-317500" lvl="8" marL="4114800" algn="l">
              <a:lnSpc>
                <a:spcPct val="100000"/>
              </a:lnSpc>
              <a:spcBef>
                <a:spcPts val="400"/>
              </a:spcBef>
              <a:spcAft>
                <a:spcPts val="0"/>
              </a:spcAft>
              <a:buSzPts val="1400"/>
              <a:buChar char="◦"/>
              <a:defRPr/>
            </a:lvl9pPr>
          </a:lstStyle>
          <a:p/>
        </p:txBody>
      </p:sp>
      <p:sp>
        <p:nvSpPr>
          <p:cNvPr id="15" name="Google Shape;15;p2"/>
          <p:cNvSpPr txBox="1"/>
          <p:nvPr>
            <p:ph idx="10" type="dt"/>
          </p:nvPr>
        </p:nvSpPr>
        <p:spPr>
          <a:xfrm>
            <a:off x="205740" y="4730754"/>
            <a:ext cx="2057400" cy="205800"/>
          </a:xfrm>
          <a:prstGeom prst="rect">
            <a:avLst/>
          </a:prstGeom>
          <a:noFill/>
          <a:ln>
            <a:noFill/>
          </a:ln>
        </p:spPr>
        <p:txBody>
          <a:bodyPr anchorCtr="0" anchor="b"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Google Shape;16;p2"/>
          <p:cNvSpPr txBox="1"/>
          <p:nvPr>
            <p:ph idx="11" type="ftr"/>
          </p:nvPr>
        </p:nvSpPr>
        <p:spPr>
          <a:xfrm>
            <a:off x="2617470" y="4730754"/>
            <a:ext cx="3909000" cy="205800"/>
          </a:xfrm>
          <a:prstGeom prst="rect">
            <a:avLst/>
          </a:prstGeom>
          <a:noFill/>
          <a:ln>
            <a:noFill/>
          </a:ln>
        </p:spPr>
        <p:txBody>
          <a:bodyPr anchorCtr="0" anchor="b"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 name="Google Shape;17;p2"/>
          <p:cNvSpPr txBox="1"/>
          <p:nvPr>
            <p:ph idx="12" type="sldNum"/>
          </p:nvPr>
        </p:nvSpPr>
        <p:spPr>
          <a:xfrm>
            <a:off x="7852410" y="4730754"/>
            <a:ext cx="1097400" cy="205800"/>
          </a:xfrm>
          <a:prstGeom prst="rect">
            <a:avLst/>
          </a:prstGeom>
          <a:noFill/>
          <a:ln>
            <a:noFill/>
          </a:ln>
        </p:spPr>
        <p:txBody>
          <a:bodyPr anchorCtr="0" anchor="b"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0" name="Shape 90"/>
        <p:cNvGrpSpPr/>
        <p:nvPr/>
      </p:nvGrpSpPr>
      <p:grpSpPr>
        <a:xfrm>
          <a:off x="0" y="0"/>
          <a:ext cx="0" cy="0"/>
          <a:chOff x="0" y="0"/>
          <a:chExt cx="0" cy="0"/>
        </a:xfrm>
      </p:grpSpPr>
      <p:sp>
        <p:nvSpPr>
          <p:cNvPr id="91" name="Google Shape;91;p11"/>
          <p:cNvSpPr txBox="1"/>
          <p:nvPr>
            <p:ph type="title"/>
          </p:nvPr>
        </p:nvSpPr>
        <p:spPr>
          <a:xfrm>
            <a:off x="800100" y="481945"/>
            <a:ext cx="7543800" cy="10287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26262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2" name="Google Shape;92;p11"/>
          <p:cNvSpPr txBox="1"/>
          <p:nvPr>
            <p:ph idx="1" type="body"/>
          </p:nvPr>
        </p:nvSpPr>
        <p:spPr>
          <a:xfrm rot="5400000">
            <a:off x="3097500" y="-720060"/>
            <a:ext cx="2949000" cy="75438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700"/>
              </a:spcBef>
              <a:spcAft>
                <a:spcPts val="0"/>
              </a:spcAft>
              <a:buSzPts val="14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400"/>
              </a:spcBef>
              <a:spcAft>
                <a:spcPts val="0"/>
              </a:spcAft>
              <a:buSzPts val="1400"/>
              <a:buChar char="◦"/>
              <a:defRPr/>
            </a:lvl3pPr>
            <a:lvl4pPr indent="-317500" lvl="3" marL="1828800" algn="l">
              <a:lnSpc>
                <a:spcPct val="100000"/>
              </a:lnSpc>
              <a:spcBef>
                <a:spcPts val="400"/>
              </a:spcBef>
              <a:spcAft>
                <a:spcPts val="0"/>
              </a:spcAft>
              <a:buSzPts val="1400"/>
              <a:buChar char="◦"/>
              <a:defRPr/>
            </a:lvl4pPr>
            <a:lvl5pPr indent="-317500" lvl="4" marL="2286000" algn="l">
              <a:lnSpc>
                <a:spcPct val="100000"/>
              </a:lnSpc>
              <a:spcBef>
                <a:spcPts val="400"/>
              </a:spcBef>
              <a:spcAft>
                <a:spcPts val="0"/>
              </a:spcAft>
              <a:buSzPts val="1400"/>
              <a:buChar char="◦"/>
              <a:defRPr/>
            </a:lvl5pPr>
            <a:lvl6pPr indent="-317500" lvl="5" marL="2743200" algn="l">
              <a:lnSpc>
                <a:spcPct val="100000"/>
              </a:lnSpc>
              <a:spcBef>
                <a:spcPts val="400"/>
              </a:spcBef>
              <a:spcAft>
                <a:spcPts val="0"/>
              </a:spcAft>
              <a:buSzPts val="1400"/>
              <a:buChar char="◦"/>
              <a:defRPr/>
            </a:lvl6pPr>
            <a:lvl7pPr indent="-317500" lvl="6" marL="3200400" algn="l">
              <a:lnSpc>
                <a:spcPct val="100000"/>
              </a:lnSpc>
              <a:spcBef>
                <a:spcPts val="400"/>
              </a:spcBef>
              <a:spcAft>
                <a:spcPts val="0"/>
              </a:spcAft>
              <a:buSzPts val="1400"/>
              <a:buChar char="◦"/>
              <a:defRPr/>
            </a:lvl7pPr>
            <a:lvl8pPr indent="-317500" lvl="7" marL="3657600" algn="l">
              <a:lnSpc>
                <a:spcPct val="100000"/>
              </a:lnSpc>
              <a:spcBef>
                <a:spcPts val="400"/>
              </a:spcBef>
              <a:spcAft>
                <a:spcPts val="0"/>
              </a:spcAft>
              <a:buSzPts val="1400"/>
              <a:buChar char="◦"/>
              <a:defRPr/>
            </a:lvl8pPr>
            <a:lvl9pPr indent="-317500" lvl="8" marL="4114800" algn="l">
              <a:lnSpc>
                <a:spcPct val="100000"/>
              </a:lnSpc>
              <a:spcBef>
                <a:spcPts val="400"/>
              </a:spcBef>
              <a:spcAft>
                <a:spcPts val="0"/>
              </a:spcAft>
              <a:buSzPts val="1400"/>
              <a:buChar char="◦"/>
              <a:defRPr/>
            </a:lvl9pPr>
          </a:lstStyle>
          <a:p/>
        </p:txBody>
      </p:sp>
      <p:sp>
        <p:nvSpPr>
          <p:cNvPr id="93" name="Google Shape;93;p11"/>
          <p:cNvSpPr txBox="1"/>
          <p:nvPr>
            <p:ph idx="10" type="dt"/>
          </p:nvPr>
        </p:nvSpPr>
        <p:spPr>
          <a:xfrm>
            <a:off x="205740" y="4730754"/>
            <a:ext cx="2057400" cy="205800"/>
          </a:xfrm>
          <a:prstGeom prst="rect">
            <a:avLst/>
          </a:prstGeom>
          <a:noFill/>
          <a:ln>
            <a:noFill/>
          </a:ln>
        </p:spPr>
        <p:txBody>
          <a:bodyPr anchorCtr="0" anchor="b"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4" name="Google Shape;94;p11"/>
          <p:cNvSpPr txBox="1"/>
          <p:nvPr>
            <p:ph idx="11" type="ftr"/>
          </p:nvPr>
        </p:nvSpPr>
        <p:spPr>
          <a:xfrm>
            <a:off x="2617470" y="4730754"/>
            <a:ext cx="3909000" cy="205800"/>
          </a:xfrm>
          <a:prstGeom prst="rect">
            <a:avLst/>
          </a:prstGeom>
          <a:noFill/>
          <a:ln>
            <a:noFill/>
          </a:ln>
        </p:spPr>
        <p:txBody>
          <a:bodyPr anchorCtr="0" anchor="b"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5" name="Google Shape;95;p11"/>
          <p:cNvSpPr txBox="1"/>
          <p:nvPr>
            <p:ph idx="12" type="sldNum"/>
          </p:nvPr>
        </p:nvSpPr>
        <p:spPr>
          <a:xfrm>
            <a:off x="7852410" y="4730754"/>
            <a:ext cx="1097400" cy="205800"/>
          </a:xfrm>
          <a:prstGeom prst="rect">
            <a:avLst/>
          </a:prstGeom>
          <a:noFill/>
          <a:ln>
            <a:noFill/>
          </a:ln>
        </p:spPr>
        <p:txBody>
          <a:bodyPr anchorCtr="0" anchor="b"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6" name="Shape 96"/>
        <p:cNvGrpSpPr/>
        <p:nvPr/>
      </p:nvGrpSpPr>
      <p:grpSpPr>
        <a:xfrm>
          <a:off x="0" y="0"/>
          <a:ext cx="0" cy="0"/>
          <a:chOff x="0" y="0"/>
          <a:chExt cx="0" cy="0"/>
        </a:xfrm>
      </p:grpSpPr>
      <p:sp>
        <p:nvSpPr>
          <p:cNvPr id="97" name="Google Shape;97;p12"/>
          <p:cNvSpPr txBox="1"/>
          <p:nvPr>
            <p:ph type="title"/>
          </p:nvPr>
        </p:nvSpPr>
        <p:spPr>
          <a:xfrm rot="5400000">
            <a:off x="5657850" y="1657200"/>
            <a:ext cx="3943200" cy="17718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26262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8" name="Google Shape;98;p12"/>
          <p:cNvSpPr txBox="1"/>
          <p:nvPr>
            <p:ph idx="1" type="body"/>
          </p:nvPr>
        </p:nvSpPr>
        <p:spPr>
          <a:xfrm rot="5400000">
            <a:off x="1686000" y="-485850"/>
            <a:ext cx="3943200" cy="60579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700"/>
              </a:spcBef>
              <a:spcAft>
                <a:spcPts val="0"/>
              </a:spcAft>
              <a:buSzPts val="1400"/>
              <a:buChar char="◦"/>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400"/>
              </a:spcBef>
              <a:spcAft>
                <a:spcPts val="0"/>
              </a:spcAft>
              <a:buSzPts val="1400"/>
              <a:buChar char="◦"/>
              <a:defRPr/>
            </a:lvl3pPr>
            <a:lvl4pPr indent="-317500" lvl="3" marL="1828800" algn="l">
              <a:lnSpc>
                <a:spcPct val="100000"/>
              </a:lnSpc>
              <a:spcBef>
                <a:spcPts val="400"/>
              </a:spcBef>
              <a:spcAft>
                <a:spcPts val="0"/>
              </a:spcAft>
              <a:buSzPts val="1400"/>
              <a:buChar char="◦"/>
              <a:defRPr/>
            </a:lvl4pPr>
            <a:lvl5pPr indent="-317500" lvl="4" marL="2286000" algn="l">
              <a:lnSpc>
                <a:spcPct val="100000"/>
              </a:lnSpc>
              <a:spcBef>
                <a:spcPts val="400"/>
              </a:spcBef>
              <a:spcAft>
                <a:spcPts val="0"/>
              </a:spcAft>
              <a:buSzPts val="1400"/>
              <a:buChar char="◦"/>
              <a:defRPr/>
            </a:lvl5pPr>
            <a:lvl6pPr indent="-317500" lvl="5" marL="2743200" algn="l">
              <a:lnSpc>
                <a:spcPct val="100000"/>
              </a:lnSpc>
              <a:spcBef>
                <a:spcPts val="400"/>
              </a:spcBef>
              <a:spcAft>
                <a:spcPts val="0"/>
              </a:spcAft>
              <a:buSzPts val="1400"/>
              <a:buChar char="◦"/>
              <a:defRPr/>
            </a:lvl6pPr>
            <a:lvl7pPr indent="-317500" lvl="6" marL="3200400" algn="l">
              <a:lnSpc>
                <a:spcPct val="100000"/>
              </a:lnSpc>
              <a:spcBef>
                <a:spcPts val="400"/>
              </a:spcBef>
              <a:spcAft>
                <a:spcPts val="0"/>
              </a:spcAft>
              <a:buSzPts val="1400"/>
              <a:buChar char="◦"/>
              <a:defRPr/>
            </a:lvl7pPr>
            <a:lvl8pPr indent="-317500" lvl="7" marL="3657600" algn="l">
              <a:lnSpc>
                <a:spcPct val="100000"/>
              </a:lnSpc>
              <a:spcBef>
                <a:spcPts val="400"/>
              </a:spcBef>
              <a:spcAft>
                <a:spcPts val="0"/>
              </a:spcAft>
              <a:buSzPts val="1400"/>
              <a:buChar char="◦"/>
              <a:defRPr/>
            </a:lvl8pPr>
            <a:lvl9pPr indent="-317500" lvl="8" marL="4114800" algn="l">
              <a:lnSpc>
                <a:spcPct val="100000"/>
              </a:lnSpc>
              <a:spcBef>
                <a:spcPts val="400"/>
              </a:spcBef>
              <a:spcAft>
                <a:spcPts val="0"/>
              </a:spcAft>
              <a:buSzPts val="1400"/>
              <a:buChar char="◦"/>
              <a:defRPr/>
            </a:lvl9pPr>
          </a:lstStyle>
          <a:p/>
        </p:txBody>
      </p:sp>
      <p:sp>
        <p:nvSpPr>
          <p:cNvPr id="99" name="Google Shape;99;p12"/>
          <p:cNvSpPr txBox="1"/>
          <p:nvPr>
            <p:ph idx="10" type="dt"/>
          </p:nvPr>
        </p:nvSpPr>
        <p:spPr>
          <a:xfrm>
            <a:off x="205740" y="4730754"/>
            <a:ext cx="2057400" cy="205800"/>
          </a:xfrm>
          <a:prstGeom prst="rect">
            <a:avLst/>
          </a:prstGeom>
          <a:noFill/>
          <a:ln>
            <a:noFill/>
          </a:ln>
        </p:spPr>
        <p:txBody>
          <a:bodyPr anchorCtr="0" anchor="b"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0" name="Google Shape;100;p12"/>
          <p:cNvSpPr txBox="1"/>
          <p:nvPr>
            <p:ph idx="11" type="ftr"/>
          </p:nvPr>
        </p:nvSpPr>
        <p:spPr>
          <a:xfrm>
            <a:off x="2617470" y="4730754"/>
            <a:ext cx="3909000" cy="205800"/>
          </a:xfrm>
          <a:prstGeom prst="rect">
            <a:avLst/>
          </a:prstGeom>
          <a:noFill/>
          <a:ln>
            <a:noFill/>
          </a:ln>
        </p:spPr>
        <p:txBody>
          <a:bodyPr anchorCtr="0" anchor="b"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1" name="Google Shape;101;p12"/>
          <p:cNvSpPr txBox="1"/>
          <p:nvPr>
            <p:ph idx="12" type="sldNum"/>
          </p:nvPr>
        </p:nvSpPr>
        <p:spPr>
          <a:xfrm>
            <a:off x="7852410" y="4730754"/>
            <a:ext cx="1097400" cy="205800"/>
          </a:xfrm>
          <a:prstGeom prst="rect">
            <a:avLst/>
          </a:prstGeom>
          <a:noFill/>
          <a:ln>
            <a:noFill/>
          </a:ln>
        </p:spPr>
        <p:txBody>
          <a:bodyPr anchorCtr="0" anchor="b"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 name="Shape 18"/>
        <p:cNvGrpSpPr/>
        <p:nvPr/>
      </p:nvGrpSpPr>
      <p:grpSpPr>
        <a:xfrm>
          <a:off x="0" y="0"/>
          <a:ext cx="0" cy="0"/>
          <a:chOff x="0" y="0"/>
          <a:chExt cx="0" cy="0"/>
        </a:xfrm>
      </p:grpSpPr>
      <p:sp>
        <p:nvSpPr>
          <p:cNvPr id="19" name="Google Shape;19;p3"/>
          <p:cNvSpPr txBox="1"/>
          <p:nvPr>
            <p:ph type="title"/>
          </p:nvPr>
        </p:nvSpPr>
        <p:spPr>
          <a:xfrm>
            <a:off x="800100" y="481945"/>
            <a:ext cx="7543800" cy="10287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26262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0" name="Google Shape;20;p3"/>
          <p:cNvSpPr txBox="1"/>
          <p:nvPr>
            <p:ph idx="1" type="body"/>
          </p:nvPr>
        </p:nvSpPr>
        <p:spPr>
          <a:xfrm>
            <a:off x="800100" y="1577340"/>
            <a:ext cx="3566100" cy="28119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700"/>
              </a:spcBef>
              <a:spcAft>
                <a:spcPts val="0"/>
              </a:spcAft>
              <a:buSzPts val="1400"/>
              <a:buChar char="◦"/>
              <a:defRPr sz="1400"/>
            </a:lvl1pPr>
            <a:lvl2pPr indent="-304800" lvl="1" marL="914400" algn="l">
              <a:lnSpc>
                <a:spcPct val="100000"/>
              </a:lnSpc>
              <a:spcBef>
                <a:spcPts val="400"/>
              </a:spcBef>
              <a:spcAft>
                <a:spcPts val="0"/>
              </a:spcAft>
              <a:buSzPts val="1200"/>
              <a:buChar char="◦"/>
              <a:defRPr sz="1200"/>
            </a:lvl2pPr>
            <a:lvl3pPr indent="-298450" lvl="2" marL="1371600" algn="l">
              <a:lnSpc>
                <a:spcPct val="100000"/>
              </a:lnSpc>
              <a:spcBef>
                <a:spcPts val="400"/>
              </a:spcBef>
              <a:spcAft>
                <a:spcPts val="0"/>
              </a:spcAft>
              <a:buSzPts val="1100"/>
              <a:buChar char="◦"/>
              <a:defRPr sz="1100"/>
            </a:lvl3pPr>
            <a:lvl4pPr indent="-298450" lvl="3" marL="1828800" algn="l">
              <a:lnSpc>
                <a:spcPct val="100000"/>
              </a:lnSpc>
              <a:spcBef>
                <a:spcPts val="400"/>
              </a:spcBef>
              <a:spcAft>
                <a:spcPts val="0"/>
              </a:spcAft>
              <a:buSzPts val="1100"/>
              <a:buChar char="◦"/>
              <a:defRPr sz="1100"/>
            </a:lvl4pPr>
            <a:lvl5pPr indent="-298450" lvl="4" marL="2286000" algn="l">
              <a:lnSpc>
                <a:spcPct val="100000"/>
              </a:lnSpc>
              <a:spcBef>
                <a:spcPts val="400"/>
              </a:spcBef>
              <a:spcAft>
                <a:spcPts val="0"/>
              </a:spcAft>
              <a:buSzPts val="1100"/>
              <a:buChar char="◦"/>
              <a:defRPr sz="1100"/>
            </a:lvl5pPr>
            <a:lvl6pPr indent="-298450" lvl="5" marL="2743200" algn="l">
              <a:lnSpc>
                <a:spcPct val="100000"/>
              </a:lnSpc>
              <a:spcBef>
                <a:spcPts val="400"/>
              </a:spcBef>
              <a:spcAft>
                <a:spcPts val="0"/>
              </a:spcAft>
              <a:buSzPts val="1100"/>
              <a:buChar char="◦"/>
              <a:defRPr sz="1100"/>
            </a:lvl6pPr>
            <a:lvl7pPr indent="-298450" lvl="6" marL="3200400" algn="l">
              <a:lnSpc>
                <a:spcPct val="100000"/>
              </a:lnSpc>
              <a:spcBef>
                <a:spcPts val="400"/>
              </a:spcBef>
              <a:spcAft>
                <a:spcPts val="0"/>
              </a:spcAft>
              <a:buSzPts val="1100"/>
              <a:buChar char="◦"/>
              <a:defRPr sz="1100"/>
            </a:lvl7pPr>
            <a:lvl8pPr indent="-298450" lvl="7" marL="3657600" algn="l">
              <a:lnSpc>
                <a:spcPct val="100000"/>
              </a:lnSpc>
              <a:spcBef>
                <a:spcPts val="400"/>
              </a:spcBef>
              <a:spcAft>
                <a:spcPts val="0"/>
              </a:spcAft>
              <a:buSzPts val="1100"/>
              <a:buChar char="◦"/>
              <a:defRPr sz="1100"/>
            </a:lvl8pPr>
            <a:lvl9pPr indent="-298450" lvl="8" marL="4114800" algn="l">
              <a:lnSpc>
                <a:spcPct val="100000"/>
              </a:lnSpc>
              <a:spcBef>
                <a:spcPts val="400"/>
              </a:spcBef>
              <a:spcAft>
                <a:spcPts val="0"/>
              </a:spcAft>
              <a:buSzPts val="1100"/>
              <a:buChar char="◦"/>
              <a:defRPr sz="1100"/>
            </a:lvl9pPr>
          </a:lstStyle>
          <a:p/>
        </p:txBody>
      </p:sp>
      <p:sp>
        <p:nvSpPr>
          <p:cNvPr id="21" name="Google Shape;21;p3"/>
          <p:cNvSpPr txBox="1"/>
          <p:nvPr>
            <p:ph idx="2" type="body"/>
          </p:nvPr>
        </p:nvSpPr>
        <p:spPr>
          <a:xfrm>
            <a:off x="4777740" y="1577340"/>
            <a:ext cx="3566100" cy="28119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700"/>
              </a:spcBef>
              <a:spcAft>
                <a:spcPts val="0"/>
              </a:spcAft>
              <a:buSzPts val="1400"/>
              <a:buChar char="◦"/>
              <a:defRPr sz="1400"/>
            </a:lvl1pPr>
            <a:lvl2pPr indent="-304800" lvl="1" marL="914400" algn="l">
              <a:lnSpc>
                <a:spcPct val="100000"/>
              </a:lnSpc>
              <a:spcBef>
                <a:spcPts val="400"/>
              </a:spcBef>
              <a:spcAft>
                <a:spcPts val="0"/>
              </a:spcAft>
              <a:buSzPts val="1200"/>
              <a:buChar char="◦"/>
              <a:defRPr sz="1200"/>
            </a:lvl2pPr>
            <a:lvl3pPr indent="-298450" lvl="2" marL="1371600" algn="l">
              <a:lnSpc>
                <a:spcPct val="100000"/>
              </a:lnSpc>
              <a:spcBef>
                <a:spcPts val="400"/>
              </a:spcBef>
              <a:spcAft>
                <a:spcPts val="0"/>
              </a:spcAft>
              <a:buSzPts val="1100"/>
              <a:buChar char="◦"/>
              <a:defRPr sz="1100"/>
            </a:lvl3pPr>
            <a:lvl4pPr indent="-298450" lvl="3" marL="1828800" algn="l">
              <a:lnSpc>
                <a:spcPct val="100000"/>
              </a:lnSpc>
              <a:spcBef>
                <a:spcPts val="400"/>
              </a:spcBef>
              <a:spcAft>
                <a:spcPts val="0"/>
              </a:spcAft>
              <a:buSzPts val="1100"/>
              <a:buChar char="◦"/>
              <a:defRPr sz="1100"/>
            </a:lvl4pPr>
            <a:lvl5pPr indent="-298450" lvl="4" marL="2286000" algn="l">
              <a:lnSpc>
                <a:spcPct val="100000"/>
              </a:lnSpc>
              <a:spcBef>
                <a:spcPts val="400"/>
              </a:spcBef>
              <a:spcAft>
                <a:spcPts val="0"/>
              </a:spcAft>
              <a:buSzPts val="1100"/>
              <a:buChar char="◦"/>
              <a:defRPr sz="1100"/>
            </a:lvl5pPr>
            <a:lvl6pPr indent="-298450" lvl="5" marL="2743200" algn="l">
              <a:lnSpc>
                <a:spcPct val="100000"/>
              </a:lnSpc>
              <a:spcBef>
                <a:spcPts val="400"/>
              </a:spcBef>
              <a:spcAft>
                <a:spcPts val="0"/>
              </a:spcAft>
              <a:buSzPts val="1100"/>
              <a:buChar char="◦"/>
              <a:defRPr sz="1100"/>
            </a:lvl6pPr>
            <a:lvl7pPr indent="-298450" lvl="6" marL="3200400" algn="l">
              <a:lnSpc>
                <a:spcPct val="100000"/>
              </a:lnSpc>
              <a:spcBef>
                <a:spcPts val="400"/>
              </a:spcBef>
              <a:spcAft>
                <a:spcPts val="0"/>
              </a:spcAft>
              <a:buSzPts val="1100"/>
              <a:buChar char="◦"/>
              <a:defRPr sz="1100"/>
            </a:lvl7pPr>
            <a:lvl8pPr indent="-298450" lvl="7" marL="3657600" algn="l">
              <a:lnSpc>
                <a:spcPct val="100000"/>
              </a:lnSpc>
              <a:spcBef>
                <a:spcPts val="400"/>
              </a:spcBef>
              <a:spcAft>
                <a:spcPts val="0"/>
              </a:spcAft>
              <a:buSzPts val="1100"/>
              <a:buChar char="◦"/>
              <a:defRPr sz="1100"/>
            </a:lvl8pPr>
            <a:lvl9pPr indent="-298450" lvl="8" marL="4114800" algn="l">
              <a:lnSpc>
                <a:spcPct val="100000"/>
              </a:lnSpc>
              <a:spcBef>
                <a:spcPts val="400"/>
              </a:spcBef>
              <a:spcAft>
                <a:spcPts val="0"/>
              </a:spcAft>
              <a:buSzPts val="1100"/>
              <a:buChar char="◦"/>
              <a:defRPr sz="1100"/>
            </a:lvl9pPr>
          </a:lstStyle>
          <a:p/>
        </p:txBody>
      </p:sp>
      <p:sp>
        <p:nvSpPr>
          <p:cNvPr id="22" name="Google Shape;22;p3"/>
          <p:cNvSpPr txBox="1"/>
          <p:nvPr>
            <p:ph idx="10" type="dt"/>
          </p:nvPr>
        </p:nvSpPr>
        <p:spPr>
          <a:xfrm>
            <a:off x="205740" y="4730754"/>
            <a:ext cx="2057400" cy="205800"/>
          </a:xfrm>
          <a:prstGeom prst="rect">
            <a:avLst/>
          </a:prstGeom>
          <a:noFill/>
          <a:ln>
            <a:noFill/>
          </a:ln>
        </p:spPr>
        <p:txBody>
          <a:bodyPr anchorCtr="0" anchor="b"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3" name="Google Shape;23;p3"/>
          <p:cNvSpPr txBox="1"/>
          <p:nvPr>
            <p:ph idx="11" type="ftr"/>
          </p:nvPr>
        </p:nvSpPr>
        <p:spPr>
          <a:xfrm>
            <a:off x="2617470" y="4730754"/>
            <a:ext cx="3909000" cy="205800"/>
          </a:xfrm>
          <a:prstGeom prst="rect">
            <a:avLst/>
          </a:prstGeom>
          <a:noFill/>
          <a:ln>
            <a:noFill/>
          </a:ln>
        </p:spPr>
        <p:txBody>
          <a:bodyPr anchorCtr="0" anchor="b"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 name="Google Shape;24;p3"/>
          <p:cNvSpPr txBox="1"/>
          <p:nvPr>
            <p:ph idx="12" type="sldNum"/>
          </p:nvPr>
        </p:nvSpPr>
        <p:spPr>
          <a:xfrm>
            <a:off x="7852410" y="4730754"/>
            <a:ext cx="1097400" cy="205800"/>
          </a:xfrm>
          <a:prstGeom prst="rect">
            <a:avLst/>
          </a:prstGeom>
          <a:noFill/>
          <a:ln>
            <a:noFill/>
          </a:ln>
        </p:spPr>
        <p:txBody>
          <a:bodyPr anchorCtr="0" anchor="b"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gradFill>
          <a:gsLst>
            <a:gs pos="0">
              <a:srgbClr val="E1DBC9"/>
            </a:gs>
            <a:gs pos="77000">
              <a:srgbClr val="C8C1B0"/>
            </a:gs>
            <a:gs pos="100000">
              <a:srgbClr val="C0BAAA"/>
            </a:gs>
          </a:gsLst>
          <a:lin ang="5400000" scaled="0"/>
        </a:gradFill>
      </p:bgPr>
    </p:bg>
    <p:spTree>
      <p:nvGrpSpPr>
        <p:cNvPr id="25" name="Shape 25"/>
        <p:cNvGrpSpPr/>
        <p:nvPr/>
      </p:nvGrpSpPr>
      <p:grpSpPr>
        <a:xfrm>
          <a:off x="0" y="0"/>
          <a:ext cx="0" cy="0"/>
          <a:chOff x="0" y="0"/>
          <a:chExt cx="0" cy="0"/>
        </a:xfrm>
      </p:grpSpPr>
      <p:sp>
        <p:nvSpPr>
          <p:cNvPr id="26" name="Google Shape;26;p4"/>
          <p:cNvSpPr/>
          <p:nvPr/>
        </p:nvSpPr>
        <p:spPr>
          <a:xfrm>
            <a:off x="0" y="0"/>
            <a:ext cx="9144000" cy="5143500"/>
          </a:xfrm>
          <a:prstGeom prst="rect">
            <a:avLst/>
          </a:prstGeom>
          <a:blipFill rotWithShape="1">
            <a:blip r:embed="rId2">
              <a:alphaModFix amt="45000"/>
            </a:blip>
            <a:tile algn="tl" flip="none" tx="-44450" sx="85000" ty="38100" sy="85000"/>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7" name="Google Shape;27;p4"/>
          <p:cNvSpPr/>
          <p:nvPr/>
        </p:nvSpPr>
        <p:spPr>
          <a:xfrm>
            <a:off x="980903" y="950797"/>
            <a:ext cx="7182300" cy="3231000"/>
          </a:xfrm>
          <a:prstGeom prst="rect">
            <a:avLst/>
          </a:prstGeom>
          <a:solidFill>
            <a:schemeClr val="lt1"/>
          </a:solidFill>
          <a:ln>
            <a:noFill/>
          </a:ln>
          <a:effectLst>
            <a:outerShdw blurRad="50800" rotWithShape="0" algn="ctr">
              <a:srgbClr val="000000">
                <a:alpha val="65882"/>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 name="Google Shape;28;p4"/>
          <p:cNvSpPr/>
          <p:nvPr/>
        </p:nvSpPr>
        <p:spPr>
          <a:xfrm>
            <a:off x="1085851" y="1058711"/>
            <a:ext cx="6972300" cy="3026100"/>
          </a:xfrm>
          <a:prstGeom prst="rect">
            <a:avLst/>
          </a:prstGeom>
          <a:noFill/>
          <a:ln cap="sq" cmpd="sng" w="9525">
            <a:solidFill>
              <a:srgbClr val="3F3F3F"/>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 name="Google Shape;29;p4"/>
          <p:cNvSpPr/>
          <p:nvPr/>
        </p:nvSpPr>
        <p:spPr>
          <a:xfrm>
            <a:off x="3851910" y="950797"/>
            <a:ext cx="1440300" cy="5487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30" name="Google Shape;30;p4"/>
          <p:cNvGrpSpPr/>
          <p:nvPr/>
        </p:nvGrpSpPr>
        <p:grpSpPr>
          <a:xfrm>
            <a:off x="3937718" y="950797"/>
            <a:ext cx="1268754" cy="483971"/>
            <a:chOff x="5318306" y="1386268"/>
            <a:chExt cx="1567331" cy="645295"/>
          </a:xfrm>
        </p:grpSpPr>
        <p:cxnSp>
          <p:nvCxnSpPr>
            <p:cNvPr id="31" name="Google Shape;31;p4"/>
            <p:cNvCxnSpPr/>
            <p:nvPr/>
          </p:nvCxnSpPr>
          <p:spPr>
            <a:xfrm>
              <a:off x="5318306" y="1386268"/>
              <a:ext cx="0" cy="64020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32" name="Google Shape;32;p4"/>
            <p:cNvCxnSpPr/>
            <p:nvPr/>
          </p:nvCxnSpPr>
          <p:spPr>
            <a:xfrm>
              <a:off x="6885637" y="1386268"/>
              <a:ext cx="0" cy="64020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33" name="Google Shape;33;p4"/>
            <p:cNvCxnSpPr/>
            <p:nvPr/>
          </p:nvCxnSpPr>
          <p:spPr>
            <a:xfrm>
              <a:off x="5318306" y="2031563"/>
              <a:ext cx="1567200" cy="0"/>
            </a:xfrm>
            <a:prstGeom prst="straightConnector1">
              <a:avLst/>
            </a:prstGeom>
            <a:solidFill>
              <a:srgbClr val="262626"/>
            </a:solidFill>
            <a:ln cap="flat" cmpd="sng" w="9525">
              <a:solidFill>
                <a:schemeClr val="dk1"/>
              </a:solidFill>
              <a:prstDash val="solid"/>
              <a:miter lim="800000"/>
              <a:headEnd len="sm" w="sm" type="none"/>
              <a:tailEnd len="sm" w="sm" type="none"/>
            </a:ln>
          </p:spPr>
        </p:cxnSp>
      </p:grpSp>
      <p:sp>
        <p:nvSpPr>
          <p:cNvPr id="34" name="Google Shape;34;p4"/>
          <p:cNvSpPr txBox="1"/>
          <p:nvPr>
            <p:ph type="ctrTitle"/>
          </p:nvPr>
        </p:nvSpPr>
        <p:spPr>
          <a:xfrm>
            <a:off x="1171281" y="1568447"/>
            <a:ext cx="6801300" cy="1943100"/>
          </a:xfrm>
          <a:prstGeom prst="rect">
            <a:avLst/>
          </a:prstGeom>
          <a:noFill/>
          <a:ln>
            <a:noFill/>
          </a:ln>
        </p:spPr>
        <p:txBody>
          <a:bodyPr anchorCtr="0" anchor="ctr" bIns="34275" lIns="68575" spcFirstLastPara="1" rIns="68575" wrap="square" tIns="34275">
            <a:noAutofit/>
          </a:bodyPr>
          <a:lstStyle>
            <a:lvl1pPr lvl="0" algn="ctr">
              <a:lnSpc>
                <a:spcPct val="83000"/>
              </a:lnSpc>
              <a:spcBef>
                <a:spcPts val="0"/>
              </a:spcBef>
              <a:spcAft>
                <a:spcPts val="0"/>
              </a:spcAft>
              <a:buClr>
                <a:srgbClr val="262626"/>
              </a:buClr>
              <a:buSzPts val="5400"/>
              <a:buFont typeface="Century Gothic"/>
              <a:buNone/>
              <a:defRPr b="0" sz="5400" cap="none">
                <a:solidFill>
                  <a:srgbClr val="262626"/>
                </a:solidFill>
                <a:latin typeface="Century Gothic"/>
                <a:ea typeface="Century Gothic"/>
                <a:cs typeface="Century Gothic"/>
                <a:sym typeface="Century Gothic"/>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5" name="Google Shape;35;p4"/>
          <p:cNvSpPr txBox="1"/>
          <p:nvPr>
            <p:ph idx="1" type="subTitle"/>
          </p:nvPr>
        </p:nvSpPr>
        <p:spPr>
          <a:xfrm>
            <a:off x="1171575" y="3511547"/>
            <a:ext cx="6803100" cy="342900"/>
          </a:xfrm>
          <a:prstGeom prst="rect">
            <a:avLst/>
          </a:prstGeom>
          <a:noFill/>
          <a:ln>
            <a:noFill/>
          </a:ln>
        </p:spPr>
        <p:txBody>
          <a:bodyPr anchorCtr="0" anchor="t" bIns="34275" lIns="68575" spcFirstLastPara="1" rIns="68575" wrap="square" tIns="34275">
            <a:normAutofit/>
          </a:bodyPr>
          <a:lstStyle>
            <a:lvl1pPr lvl="0" algn="ctr">
              <a:lnSpc>
                <a:spcPct val="100000"/>
              </a:lnSpc>
              <a:spcBef>
                <a:spcPts val="0"/>
              </a:spcBef>
              <a:spcAft>
                <a:spcPts val="0"/>
              </a:spcAft>
              <a:buSzPts val="1200"/>
              <a:buNone/>
              <a:defRPr sz="1200">
                <a:solidFill>
                  <a:schemeClr val="dk1"/>
                </a:solidFill>
              </a:defRPr>
            </a:lvl1pPr>
            <a:lvl2pPr lvl="1" algn="ctr">
              <a:lnSpc>
                <a:spcPct val="100000"/>
              </a:lnSpc>
              <a:spcBef>
                <a:spcPts val="400"/>
              </a:spcBef>
              <a:spcAft>
                <a:spcPts val="0"/>
              </a:spcAft>
              <a:buSzPts val="1200"/>
              <a:buNone/>
              <a:defRPr sz="1200"/>
            </a:lvl2pPr>
            <a:lvl3pPr lvl="2" algn="ctr">
              <a:lnSpc>
                <a:spcPct val="100000"/>
              </a:lnSpc>
              <a:spcBef>
                <a:spcPts val="400"/>
              </a:spcBef>
              <a:spcAft>
                <a:spcPts val="0"/>
              </a:spcAft>
              <a:buSzPts val="1200"/>
              <a:buNone/>
              <a:defRPr sz="1200"/>
            </a:lvl3pPr>
            <a:lvl4pPr lvl="3" algn="ctr">
              <a:lnSpc>
                <a:spcPct val="100000"/>
              </a:lnSpc>
              <a:spcBef>
                <a:spcPts val="400"/>
              </a:spcBef>
              <a:spcAft>
                <a:spcPts val="0"/>
              </a:spcAft>
              <a:buSzPts val="1200"/>
              <a:buNone/>
              <a:defRPr sz="1200"/>
            </a:lvl4pPr>
            <a:lvl5pPr lvl="4" algn="ctr">
              <a:lnSpc>
                <a:spcPct val="100000"/>
              </a:lnSpc>
              <a:spcBef>
                <a:spcPts val="400"/>
              </a:spcBef>
              <a:spcAft>
                <a:spcPts val="0"/>
              </a:spcAft>
              <a:buSzPts val="1200"/>
              <a:buNone/>
              <a:defRPr sz="1200"/>
            </a:lvl5pPr>
            <a:lvl6pPr lvl="5" algn="ctr">
              <a:lnSpc>
                <a:spcPct val="100000"/>
              </a:lnSpc>
              <a:spcBef>
                <a:spcPts val="400"/>
              </a:spcBef>
              <a:spcAft>
                <a:spcPts val="0"/>
              </a:spcAft>
              <a:buSzPts val="1200"/>
              <a:buNone/>
              <a:defRPr sz="1200"/>
            </a:lvl6pPr>
            <a:lvl7pPr lvl="6" algn="ctr">
              <a:lnSpc>
                <a:spcPct val="100000"/>
              </a:lnSpc>
              <a:spcBef>
                <a:spcPts val="400"/>
              </a:spcBef>
              <a:spcAft>
                <a:spcPts val="0"/>
              </a:spcAft>
              <a:buSzPts val="1200"/>
              <a:buNone/>
              <a:defRPr sz="1200"/>
            </a:lvl7pPr>
            <a:lvl8pPr lvl="7" algn="ctr">
              <a:lnSpc>
                <a:spcPct val="100000"/>
              </a:lnSpc>
              <a:spcBef>
                <a:spcPts val="400"/>
              </a:spcBef>
              <a:spcAft>
                <a:spcPts val="0"/>
              </a:spcAft>
              <a:buSzPts val="1200"/>
              <a:buNone/>
              <a:defRPr sz="1200"/>
            </a:lvl8pPr>
            <a:lvl9pPr lvl="8" algn="ctr">
              <a:lnSpc>
                <a:spcPct val="100000"/>
              </a:lnSpc>
              <a:spcBef>
                <a:spcPts val="400"/>
              </a:spcBef>
              <a:spcAft>
                <a:spcPts val="0"/>
              </a:spcAft>
              <a:buSzPts val="1200"/>
              <a:buNone/>
              <a:defRPr sz="1200"/>
            </a:lvl9pPr>
          </a:lstStyle>
          <a:p/>
        </p:txBody>
      </p:sp>
      <p:sp>
        <p:nvSpPr>
          <p:cNvPr id="36" name="Google Shape;36;p4"/>
          <p:cNvSpPr txBox="1"/>
          <p:nvPr>
            <p:ph idx="10" type="dt"/>
          </p:nvPr>
        </p:nvSpPr>
        <p:spPr>
          <a:xfrm>
            <a:off x="3989070" y="1005941"/>
            <a:ext cx="1165800" cy="395400"/>
          </a:xfrm>
          <a:prstGeom prst="rect">
            <a:avLst/>
          </a:prstGeom>
          <a:noFill/>
          <a:ln>
            <a:noFill/>
          </a:ln>
        </p:spPr>
        <p:txBody>
          <a:bodyPr anchorCtr="0" anchor="b" bIns="34275" lIns="68575" spcFirstLastPara="1" rIns="68575" wrap="square" tIns="34275">
            <a:noAutofit/>
          </a:bodyPr>
          <a:lstStyle>
            <a:lvl1pPr lvl="0" algn="ctr">
              <a:spcBef>
                <a:spcPts val="0"/>
              </a:spcBef>
              <a:spcAft>
                <a:spcPts val="0"/>
              </a:spcAft>
              <a:buSzPts val="1100"/>
              <a:buNone/>
              <a:defRPr sz="1000">
                <a:solidFill>
                  <a:schemeClr val="dk1"/>
                </a:solidFill>
                <a:latin typeface="Century Gothic"/>
                <a:ea typeface="Century Gothic"/>
                <a:cs typeface="Century Gothic"/>
                <a:sym typeface="Century Gothic"/>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7" name="Google Shape;37;p4"/>
          <p:cNvSpPr txBox="1"/>
          <p:nvPr>
            <p:ph idx="11" type="ftr"/>
          </p:nvPr>
        </p:nvSpPr>
        <p:spPr>
          <a:xfrm>
            <a:off x="1090422" y="3908295"/>
            <a:ext cx="4429200" cy="171600"/>
          </a:xfrm>
          <a:prstGeom prst="rect">
            <a:avLst/>
          </a:prstGeom>
          <a:noFill/>
          <a:ln>
            <a:noFill/>
          </a:ln>
        </p:spPr>
        <p:txBody>
          <a:bodyPr anchorCtr="0" anchor="b" bIns="34275" lIns="68575" spcFirstLastPara="1" rIns="68575" wrap="square" tIns="34275">
            <a:noAutofit/>
          </a:bodyPr>
          <a:lstStyle>
            <a:lvl1pPr lvl="0" algn="l">
              <a:spcBef>
                <a:spcPts val="0"/>
              </a:spcBef>
              <a:spcAft>
                <a:spcPts val="0"/>
              </a:spcAft>
              <a:buSzPts val="1100"/>
              <a:buNone/>
              <a:defRPr>
                <a:solidFill>
                  <a:srgbClr val="3F3F3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8" name="Google Shape;38;p4"/>
          <p:cNvSpPr txBox="1"/>
          <p:nvPr>
            <p:ph idx="12" type="sldNum"/>
          </p:nvPr>
        </p:nvSpPr>
        <p:spPr>
          <a:xfrm>
            <a:off x="6455189" y="3909060"/>
            <a:ext cx="1584000" cy="171600"/>
          </a:xfrm>
          <a:prstGeom prst="rect">
            <a:avLst/>
          </a:prstGeom>
          <a:noFill/>
          <a:ln>
            <a:noFill/>
          </a:ln>
        </p:spPr>
        <p:txBody>
          <a:bodyPr anchorCtr="0" anchor="b" bIns="34275" lIns="68575" spcFirstLastPara="1" rIns="68575" wrap="square" tIns="34275">
            <a:noAutofit/>
          </a:bodyPr>
          <a:lstStyle>
            <a:lvl1pPr indent="0" lvl="0" marL="0" algn="r">
              <a:spcBef>
                <a:spcPts val="0"/>
              </a:spcBef>
              <a:buNone/>
              <a:defRPr b="0" i="0" sz="800" u="none" cap="none" strike="noStrike">
                <a:solidFill>
                  <a:srgbClr val="3F3F3F"/>
                </a:solidFill>
                <a:latin typeface="Century Gothic"/>
                <a:ea typeface="Century Gothic"/>
                <a:cs typeface="Century Gothic"/>
                <a:sym typeface="Century Gothic"/>
              </a:defRPr>
            </a:lvl1pPr>
            <a:lvl2pPr indent="0" lvl="1" marL="0" algn="r">
              <a:spcBef>
                <a:spcPts val="0"/>
              </a:spcBef>
              <a:buNone/>
              <a:defRPr b="0" i="0" sz="800" u="none" cap="none" strike="noStrike">
                <a:solidFill>
                  <a:srgbClr val="3F3F3F"/>
                </a:solidFill>
                <a:latin typeface="Century Gothic"/>
                <a:ea typeface="Century Gothic"/>
                <a:cs typeface="Century Gothic"/>
                <a:sym typeface="Century Gothic"/>
              </a:defRPr>
            </a:lvl2pPr>
            <a:lvl3pPr indent="0" lvl="2" marL="0" algn="r">
              <a:spcBef>
                <a:spcPts val="0"/>
              </a:spcBef>
              <a:buNone/>
              <a:defRPr b="0" i="0" sz="800" u="none" cap="none" strike="noStrike">
                <a:solidFill>
                  <a:srgbClr val="3F3F3F"/>
                </a:solidFill>
                <a:latin typeface="Century Gothic"/>
                <a:ea typeface="Century Gothic"/>
                <a:cs typeface="Century Gothic"/>
                <a:sym typeface="Century Gothic"/>
              </a:defRPr>
            </a:lvl3pPr>
            <a:lvl4pPr indent="0" lvl="3" marL="0" algn="r">
              <a:spcBef>
                <a:spcPts val="0"/>
              </a:spcBef>
              <a:buNone/>
              <a:defRPr b="0" i="0" sz="800" u="none" cap="none" strike="noStrike">
                <a:solidFill>
                  <a:srgbClr val="3F3F3F"/>
                </a:solidFill>
                <a:latin typeface="Century Gothic"/>
                <a:ea typeface="Century Gothic"/>
                <a:cs typeface="Century Gothic"/>
                <a:sym typeface="Century Gothic"/>
              </a:defRPr>
            </a:lvl4pPr>
            <a:lvl5pPr indent="0" lvl="4" marL="0" algn="r">
              <a:spcBef>
                <a:spcPts val="0"/>
              </a:spcBef>
              <a:buNone/>
              <a:defRPr b="0" i="0" sz="800" u="none" cap="none" strike="noStrike">
                <a:solidFill>
                  <a:srgbClr val="3F3F3F"/>
                </a:solidFill>
                <a:latin typeface="Century Gothic"/>
                <a:ea typeface="Century Gothic"/>
                <a:cs typeface="Century Gothic"/>
                <a:sym typeface="Century Gothic"/>
              </a:defRPr>
            </a:lvl5pPr>
            <a:lvl6pPr indent="0" lvl="5" marL="0" algn="r">
              <a:spcBef>
                <a:spcPts val="0"/>
              </a:spcBef>
              <a:buNone/>
              <a:defRPr b="0" i="0" sz="800" u="none" cap="none" strike="noStrike">
                <a:solidFill>
                  <a:srgbClr val="3F3F3F"/>
                </a:solidFill>
                <a:latin typeface="Century Gothic"/>
                <a:ea typeface="Century Gothic"/>
                <a:cs typeface="Century Gothic"/>
                <a:sym typeface="Century Gothic"/>
              </a:defRPr>
            </a:lvl6pPr>
            <a:lvl7pPr indent="0" lvl="6" marL="0" algn="r">
              <a:spcBef>
                <a:spcPts val="0"/>
              </a:spcBef>
              <a:buNone/>
              <a:defRPr b="0" i="0" sz="800" u="none" cap="none" strike="noStrike">
                <a:solidFill>
                  <a:srgbClr val="3F3F3F"/>
                </a:solidFill>
                <a:latin typeface="Century Gothic"/>
                <a:ea typeface="Century Gothic"/>
                <a:cs typeface="Century Gothic"/>
                <a:sym typeface="Century Gothic"/>
              </a:defRPr>
            </a:lvl7pPr>
            <a:lvl8pPr indent="0" lvl="7" marL="0" algn="r">
              <a:spcBef>
                <a:spcPts val="0"/>
              </a:spcBef>
              <a:buNone/>
              <a:defRPr b="0" i="0" sz="800" u="none" cap="none" strike="noStrike">
                <a:solidFill>
                  <a:srgbClr val="3F3F3F"/>
                </a:solidFill>
                <a:latin typeface="Century Gothic"/>
                <a:ea typeface="Century Gothic"/>
                <a:cs typeface="Century Gothic"/>
                <a:sym typeface="Century Gothic"/>
              </a:defRPr>
            </a:lvl8pPr>
            <a:lvl9pPr indent="0" lvl="8" marL="0" algn="r">
              <a:spcBef>
                <a:spcPts val="0"/>
              </a:spcBef>
              <a:buNone/>
              <a:defRPr b="0" i="0" sz="800" u="none" cap="none" strike="noStrike">
                <a:solidFill>
                  <a:srgbClr val="3F3F3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gradFill>
          <a:gsLst>
            <a:gs pos="0">
              <a:srgbClr val="E1DBC9"/>
            </a:gs>
            <a:gs pos="77000">
              <a:srgbClr val="C8C1B0"/>
            </a:gs>
            <a:gs pos="100000">
              <a:srgbClr val="C0BAAA"/>
            </a:gs>
          </a:gsLst>
          <a:lin ang="5400000" scaled="0"/>
        </a:gradFill>
      </p:bgPr>
    </p:bg>
    <p:spTree>
      <p:nvGrpSpPr>
        <p:cNvPr id="39" name="Shape 39"/>
        <p:cNvGrpSpPr/>
        <p:nvPr/>
      </p:nvGrpSpPr>
      <p:grpSpPr>
        <a:xfrm>
          <a:off x="0" y="0"/>
          <a:ext cx="0" cy="0"/>
          <a:chOff x="0" y="0"/>
          <a:chExt cx="0" cy="0"/>
        </a:xfrm>
      </p:grpSpPr>
      <p:sp>
        <p:nvSpPr>
          <p:cNvPr id="40" name="Google Shape;40;p5"/>
          <p:cNvSpPr/>
          <p:nvPr/>
        </p:nvSpPr>
        <p:spPr>
          <a:xfrm>
            <a:off x="0" y="0"/>
            <a:ext cx="9144000" cy="5143500"/>
          </a:xfrm>
          <a:prstGeom prst="rect">
            <a:avLst/>
          </a:prstGeom>
          <a:blipFill rotWithShape="1">
            <a:blip r:embed="rId2">
              <a:alphaModFix amt="45000"/>
            </a:blip>
            <a:tile algn="tl" flip="none" tx="-44450" sx="85000" ty="38100" sy="85000"/>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 name="Google Shape;41;p5"/>
          <p:cNvSpPr/>
          <p:nvPr/>
        </p:nvSpPr>
        <p:spPr>
          <a:xfrm>
            <a:off x="980903" y="950797"/>
            <a:ext cx="7182300" cy="3231000"/>
          </a:xfrm>
          <a:prstGeom prst="rect">
            <a:avLst/>
          </a:prstGeom>
          <a:solidFill>
            <a:schemeClr val="lt1"/>
          </a:solidFill>
          <a:ln>
            <a:noFill/>
          </a:ln>
          <a:effectLst>
            <a:outerShdw blurRad="50800" rotWithShape="0" algn="ctr">
              <a:srgbClr val="000000">
                <a:alpha val="65882"/>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 name="Google Shape;42;p5"/>
          <p:cNvSpPr/>
          <p:nvPr/>
        </p:nvSpPr>
        <p:spPr>
          <a:xfrm>
            <a:off x="1085850" y="1058711"/>
            <a:ext cx="6972300" cy="3026100"/>
          </a:xfrm>
          <a:prstGeom prst="rect">
            <a:avLst/>
          </a:prstGeom>
          <a:noFill/>
          <a:ln cap="sq" cmpd="sng" w="9525">
            <a:solidFill>
              <a:srgbClr val="3F3F3F"/>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 name="Google Shape;43;p5"/>
          <p:cNvSpPr/>
          <p:nvPr/>
        </p:nvSpPr>
        <p:spPr>
          <a:xfrm>
            <a:off x="3851910" y="950797"/>
            <a:ext cx="1440300" cy="5487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44" name="Google Shape;44;p5"/>
          <p:cNvGrpSpPr/>
          <p:nvPr/>
        </p:nvGrpSpPr>
        <p:grpSpPr>
          <a:xfrm>
            <a:off x="3937718" y="950797"/>
            <a:ext cx="1268754" cy="483971"/>
            <a:chOff x="5318306" y="1386268"/>
            <a:chExt cx="1567331" cy="645295"/>
          </a:xfrm>
        </p:grpSpPr>
        <p:cxnSp>
          <p:nvCxnSpPr>
            <p:cNvPr id="45" name="Google Shape;45;p5"/>
            <p:cNvCxnSpPr/>
            <p:nvPr/>
          </p:nvCxnSpPr>
          <p:spPr>
            <a:xfrm>
              <a:off x="5318306" y="1386268"/>
              <a:ext cx="0" cy="64020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46" name="Google Shape;46;p5"/>
            <p:cNvCxnSpPr/>
            <p:nvPr/>
          </p:nvCxnSpPr>
          <p:spPr>
            <a:xfrm>
              <a:off x="6885637" y="1386268"/>
              <a:ext cx="0" cy="64020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47" name="Google Shape;47;p5"/>
            <p:cNvCxnSpPr/>
            <p:nvPr/>
          </p:nvCxnSpPr>
          <p:spPr>
            <a:xfrm>
              <a:off x="5318306" y="2031563"/>
              <a:ext cx="1567200" cy="0"/>
            </a:xfrm>
            <a:prstGeom prst="straightConnector1">
              <a:avLst/>
            </a:prstGeom>
            <a:solidFill>
              <a:srgbClr val="262626"/>
            </a:solidFill>
            <a:ln cap="flat" cmpd="sng" w="9525">
              <a:solidFill>
                <a:schemeClr val="dk1"/>
              </a:solidFill>
              <a:prstDash val="solid"/>
              <a:miter lim="800000"/>
              <a:headEnd len="sm" w="sm" type="none"/>
              <a:tailEnd len="sm" w="sm" type="none"/>
            </a:ln>
          </p:spPr>
        </p:cxnSp>
      </p:grpSp>
      <p:sp>
        <p:nvSpPr>
          <p:cNvPr id="48" name="Google Shape;48;p5"/>
          <p:cNvSpPr txBox="1"/>
          <p:nvPr>
            <p:ph type="title"/>
          </p:nvPr>
        </p:nvSpPr>
        <p:spPr>
          <a:xfrm>
            <a:off x="1172717" y="1570732"/>
            <a:ext cx="6803100" cy="1940700"/>
          </a:xfrm>
          <a:prstGeom prst="rect">
            <a:avLst/>
          </a:prstGeom>
          <a:noFill/>
          <a:ln>
            <a:noFill/>
          </a:ln>
        </p:spPr>
        <p:txBody>
          <a:bodyPr anchorCtr="0" anchor="ctr" bIns="34275" lIns="68575" spcFirstLastPara="1" rIns="68575" wrap="square" tIns="34275">
            <a:noAutofit/>
          </a:bodyPr>
          <a:lstStyle>
            <a:lvl1pPr lvl="0" algn="ctr">
              <a:lnSpc>
                <a:spcPct val="83000"/>
              </a:lnSpc>
              <a:spcBef>
                <a:spcPts val="0"/>
              </a:spcBef>
              <a:spcAft>
                <a:spcPts val="0"/>
              </a:spcAft>
              <a:buClr>
                <a:srgbClr val="262626"/>
              </a:buClr>
              <a:buSzPts val="5400"/>
              <a:buFont typeface="Century Gothic"/>
              <a:buNone/>
              <a:defRPr sz="5400" cap="none">
                <a:solidFill>
                  <a:srgbClr val="262626"/>
                </a:solidFill>
                <a:latin typeface="Century Gothic"/>
                <a:ea typeface="Century Gothic"/>
                <a:cs typeface="Century Gothic"/>
                <a:sym typeface="Century Gothic"/>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9" name="Google Shape;49;p5"/>
          <p:cNvSpPr txBox="1"/>
          <p:nvPr>
            <p:ph idx="1" type="body"/>
          </p:nvPr>
        </p:nvSpPr>
        <p:spPr>
          <a:xfrm>
            <a:off x="1172718" y="3511547"/>
            <a:ext cx="6803100" cy="342900"/>
          </a:xfrm>
          <a:prstGeom prst="rect">
            <a:avLst/>
          </a:prstGeom>
          <a:noFill/>
          <a:ln>
            <a:noFill/>
          </a:ln>
        </p:spPr>
        <p:txBody>
          <a:bodyPr anchorCtr="0" anchor="t" bIns="34275" lIns="68575" spcFirstLastPara="1" rIns="68575" wrap="square" tIns="34275">
            <a:normAutofit/>
          </a:bodyPr>
          <a:lstStyle>
            <a:lvl1pPr indent="-228600" lvl="0" marL="457200" algn="ctr">
              <a:lnSpc>
                <a:spcPct val="100000"/>
              </a:lnSpc>
              <a:spcBef>
                <a:spcPts val="700"/>
              </a:spcBef>
              <a:spcAft>
                <a:spcPts val="0"/>
              </a:spcAft>
              <a:buSzPts val="1200"/>
              <a:buNone/>
              <a:defRPr sz="1200">
                <a:solidFill>
                  <a:schemeClr val="dk1"/>
                </a:solidFill>
              </a:defRPr>
            </a:lvl1pPr>
            <a:lvl2pPr indent="-228600" lvl="1" marL="914400" algn="l">
              <a:lnSpc>
                <a:spcPct val="100000"/>
              </a:lnSpc>
              <a:spcBef>
                <a:spcPts val="400"/>
              </a:spcBef>
              <a:spcAft>
                <a:spcPts val="0"/>
              </a:spcAft>
              <a:buSzPts val="1200"/>
              <a:buNone/>
              <a:defRPr sz="1200">
                <a:solidFill>
                  <a:srgbClr val="888888"/>
                </a:solidFill>
              </a:defRPr>
            </a:lvl2pPr>
            <a:lvl3pPr indent="-228600" lvl="2" marL="1371600" algn="l">
              <a:lnSpc>
                <a:spcPct val="100000"/>
              </a:lnSpc>
              <a:spcBef>
                <a:spcPts val="400"/>
              </a:spcBef>
              <a:spcAft>
                <a:spcPts val="0"/>
              </a:spcAft>
              <a:buSzPts val="1200"/>
              <a:buNone/>
              <a:defRPr sz="1200">
                <a:solidFill>
                  <a:srgbClr val="888888"/>
                </a:solidFill>
              </a:defRPr>
            </a:lvl3pPr>
            <a:lvl4pPr indent="-228600" lvl="3" marL="1828800" algn="l">
              <a:lnSpc>
                <a:spcPct val="100000"/>
              </a:lnSpc>
              <a:spcBef>
                <a:spcPts val="400"/>
              </a:spcBef>
              <a:spcAft>
                <a:spcPts val="0"/>
              </a:spcAft>
              <a:buSzPts val="1100"/>
              <a:buNone/>
              <a:defRPr sz="1100">
                <a:solidFill>
                  <a:srgbClr val="888888"/>
                </a:solidFill>
              </a:defRPr>
            </a:lvl4pPr>
            <a:lvl5pPr indent="-228600" lvl="4" marL="2286000" algn="l">
              <a:lnSpc>
                <a:spcPct val="100000"/>
              </a:lnSpc>
              <a:spcBef>
                <a:spcPts val="400"/>
              </a:spcBef>
              <a:spcAft>
                <a:spcPts val="0"/>
              </a:spcAft>
              <a:buSzPts val="1100"/>
              <a:buNone/>
              <a:defRPr sz="1100">
                <a:solidFill>
                  <a:srgbClr val="888888"/>
                </a:solidFill>
              </a:defRPr>
            </a:lvl5pPr>
            <a:lvl6pPr indent="-228600" lvl="5" marL="2743200" algn="l">
              <a:lnSpc>
                <a:spcPct val="100000"/>
              </a:lnSpc>
              <a:spcBef>
                <a:spcPts val="400"/>
              </a:spcBef>
              <a:spcAft>
                <a:spcPts val="0"/>
              </a:spcAft>
              <a:buSzPts val="1100"/>
              <a:buNone/>
              <a:defRPr sz="1100">
                <a:solidFill>
                  <a:srgbClr val="888888"/>
                </a:solidFill>
              </a:defRPr>
            </a:lvl6pPr>
            <a:lvl7pPr indent="-228600" lvl="6" marL="3200400" algn="l">
              <a:lnSpc>
                <a:spcPct val="100000"/>
              </a:lnSpc>
              <a:spcBef>
                <a:spcPts val="400"/>
              </a:spcBef>
              <a:spcAft>
                <a:spcPts val="0"/>
              </a:spcAft>
              <a:buSzPts val="1100"/>
              <a:buNone/>
              <a:defRPr sz="1100">
                <a:solidFill>
                  <a:srgbClr val="888888"/>
                </a:solidFill>
              </a:defRPr>
            </a:lvl7pPr>
            <a:lvl8pPr indent="-228600" lvl="7" marL="3657600" algn="l">
              <a:lnSpc>
                <a:spcPct val="100000"/>
              </a:lnSpc>
              <a:spcBef>
                <a:spcPts val="400"/>
              </a:spcBef>
              <a:spcAft>
                <a:spcPts val="0"/>
              </a:spcAft>
              <a:buSzPts val="1100"/>
              <a:buNone/>
              <a:defRPr sz="1100">
                <a:solidFill>
                  <a:srgbClr val="888888"/>
                </a:solidFill>
              </a:defRPr>
            </a:lvl8pPr>
            <a:lvl9pPr indent="-228600" lvl="8" marL="4114800" algn="l">
              <a:lnSpc>
                <a:spcPct val="100000"/>
              </a:lnSpc>
              <a:spcBef>
                <a:spcPts val="400"/>
              </a:spcBef>
              <a:spcAft>
                <a:spcPts val="0"/>
              </a:spcAft>
              <a:buSzPts val="1100"/>
              <a:buNone/>
              <a:defRPr sz="1100">
                <a:solidFill>
                  <a:srgbClr val="888888"/>
                </a:solidFill>
              </a:defRPr>
            </a:lvl9pPr>
          </a:lstStyle>
          <a:p/>
        </p:txBody>
      </p:sp>
      <p:sp>
        <p:nvSpPr>
          <p:cNvPr id="50" name="Google Shape;50;p5"/>
          <p:cNvSpPr txBox="1"/>
          <p:nvPr>
            <p:ph idx="10" type="dt"/>
          </p:nvPr>
        </p:nvSpPr>
        <p:spPr>
          <a:xfrm>
            <a:off x="3991356" y="1008376"/>
            <a:ext cx="1165800" cy="397800"/>
          </a:xfrm>
          <a:prstGeom prst="rect">
            <a:avLst/>
          </a:prstGeom>
          <a:noFill/>
          <a:ln>
            <a:noFill/>
          </a:ln>
        </p:spPr>
        <p:txBody>
          <a:bodyPr anchorCtr="0" anchor="b" bIns="34275" lIns="68575" spcFirstLastPara="1" rIns="68575" wrap="square" tIns="34275">
            <a:noAutofit/>
          </a:bodyPr>
          <a:lstStyle>
            <a:lvl1pPr lvl="0" algn="ctr">
              <a:spcBef>
                <a:spcPts val="0"/>
              </a:spcBef>
              <a:spcAft>
                <a:spcPts val="0"/>
              </a:spcAft>
              <a:buSzPts val="1100"/>
              <a:buNone/>
              <a:defRPr sz="1000">
                <a:solidFill>
                  <a:schemeClr val="dk1"/>
                </a:solidFill>
                <a:latin typeface="Century Gothic"/>
                <a:ea typeface="Century Gothic"/>
                <a:cs typeface="Century Gothic"/>
                <a:sym typeface="Century Gothic"/>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1" name="Google Shape;51;p5"/>
          <p:cNvSpPr txBox="1"/>
          <p:nvPr>
            <p:ph idx="11" type="ftr"/>
          </p:nvPr>
        </p:nvSpPr>
        <p:spPr>
          <a:xfrm>
            <a:off x="1090165" y="3908295"/>
            <a:ext cx="4430400" cy="171600"/>
          </a:xfrm>
          <a:prstGeom prst="rect">
            <a:avLst/>
          </a:prstGeom>
          <a:noFill/>
          <a:ln>
            <a:noFill/>
          </a:ln>
        </p:spPr>
        <p:txBody>
          <a:bodyPr anchorCtr="0" anchor="b"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Google Shape;52;p5"/>
          <p:cNvSpPr txBox="1"/>
          <p:nvPr>
            <p:ph idx="12" type="sldNum"/>
          </p:nvPr>
        </p:nvSpPr>
        <p:spPr>
          <a:xfrm>
            <a:off x="6453378" y="3908295"/>
            <a:ext cx="1584300" cy="171600"/>
          </a:xfrm>
          <a:prstGeom prst="rect">
            <a:avLst/>
          </a:prstGeom>
          <a:noFill/>
          <a:ln>
            <a:noFill/>
          </a:ln>
        </p:spPr>
        <p:txBody>
          <a:bodyPr anchorCtr="0" anchor="b"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 name="Shape 53"/>
        <p:cNvGrpSpPr/>
        <p:nvPr/>
      </p:nvGrpSpPr>
      <p:grpSpPr>
        <a:xfrm>
          <a:off x="0" y="0"/>
          <a:ext cx="0" cy="0"/>
          <a:chOff x="0" y="0"/>
          <a:chExt cx="0" cy="0"/>
        </a:xfrm>
      </p:grpSpPr>
      <p:sp>
        <p:nvSpPr>
          <p:cNvPr id="54" name="Google Shape;54;p6"/>
          <p:cNvSpPr txBox="1"/>
          <p:nvPr>
            <p:ph type="title"/>
          </p:nvPr>
        </p:nvSpPr>
        <p:spPr>
          <a:xfrm>
            <a:off x="800100" y="481945"/>
            <a:ext cx="7543800" cy="10287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26262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5" name="Google Shape;55;p6"/>
          <p:cNvSpPr txBox="1"/>
          <p:nvPr>
            <p:ph idx="1" type="body"/>
          </p:nvPr>
        </p:nvSpPr>
        <p:spPr>
          <a:xfrm>
            <a:off x="802386" y="1555750"/>
            <a:ext cx="3566100" cy="480000"/>
          </a:xfrm>
          <a:prstGeom prst="rect">
            <a:avLst/>
          </a:prstGeom>
          <a:noFill/>
          <a:ln>
            <a:noFill/>
          </a:ln>
        </p:spPr>
        <p:txBody>
          <a:bodyPr anchorCtr="0" anchor="ctr" bIns="34275" lIns="68575" spcFirstLastPara="1" rIns="68575" wrap="square" tIns="34275">
            <a:normAutofit/>
          </a:bodyPr>
          <a:lstStyle>
            <a:lvl1pPr indent="-228600" lvl="0" marL="457200" algn="ctr">
              <a:lnSpc>
                <a:spcPct val="100000"/>
              </a:lnSpc>
              <a:spcBef>
                <a:spcPts val="0"/>
              </a:spcBef>
              <a:spcAft>
                <a:spcPts val="0"/>
              </a:spcAft>
              <a:buSzPts val="1400"/>
              <a:buNone/>
              <a:defRPr b="0" sz="1400">
                <a:solidFill>
                  <a:schemeClr val="dk2"/>
                </a:solidFill>
                <a:latin typeface="Century Gothic"/>
                <a:ea typeface="Century Gothic"/>
                <a:cs typeface="Century Gothic"/>
                <a:sym typeface="Century Gothic"/>
              </a:defRPr>
            </a:lvl1pPr>
            <a:lvl2pPr indent="-228600" lvl="1" marL="914400" algn="l">
              <a:lnSpc>
                <a:spcPct val="100000"/>
              </a:lnSpc>
              <a:spcBef>
                <a:spcPts val="400"/>
              </a:spcBef>
              <a:spcAft>
                <a:spcPts val="0"/>
              </a:spcAft>
              <a:buSzPts val="1400"/>
              <a:buNone/>
              <a:defRPr b="1" sz="1400"/>
            </a:lvl2pPr>
            <a:lvl3pPr indent="-228600" lvl="2" marL="1371600" algn="l">
              <a:lnSpc>
                <a:spcPct val="100000"/>
              </a:lnSpc>
              <a:spcBef>
                <a:spcPts val="400"/>
              </a:spcBef>
              <a:spcAft>
                <a:spcPts val="0"/>
              </a:spcAft>
              <a:buSzPts val="1400"/>
              <a:buNone/>
              <a:defRPr b="1" sz="1400"/>
            </a:lvl3pPr>
            <a:lvl4pPr indent="-228600" lvl="3" marL="1828800" algn="l">
              <a:lnSpc>
                <a:spcPct val="100000"/>
              </a:lnSpc>
              <a:spcBef>
                <a:spcPts val="400"/>
              </a:spcBef>
              <a:spcAft>
                <a:spcPts val="0"/>
              </a:spcAft>
              <a:buSzPts val="1200"/>
              <a:buNone/>
              <a:defRPr b="1" sz="1200"/>
            </a:lvl4pPr>
            <a:lvl5pPr indent="-228600" lvl="4" marL="2286000" algn="l">
              <a:lnSpc>
                <a:spcPct val="100000"/>
              </a:lnSpc>
              <a:spcBef>
                <a:spcPts val="400"/>
              </a:spcBef>
              <a:spcAft>
                <a:spcPts val="0"/>
              </a:spcAft>
              <a:buSzPts val="1200"/>
              <a:buNone/>
              <a:defRPr b="1" sz="1200"/>
            </a:lvl5pPr>
            <a:lvl6pPr indent="-228600" lvl="5" marL="2743200" algn="l">
              <a:lnSpc>
                <a:spcPct val="100000"/>
              </a:lnSpc>
              <a:spcBef>
                <a:spcPts val="400"/>
              </a:spcBef>
              <a:spcAft>
                <a:spcPts val="0"/>
              </a:spcAft>
              <a:buSzPts val="1200"/>
              <a:buNone/>
              <a:defRPr b="1" sz="1200"/>
            </a:lvl6pPr>
            <a:lvl7pPr indent="-228600" lvl="6" marL="3200400" algn="l">
              <a:lnSpc>
                <a:spcPct val="100000"/>
              </a:lnSpc>
              <a:spcBef>
                <a:spcPts val="400"/>
              </a:spcBef>
              <a:spcAft>
                <a:spcPts val="0"/>
              </a:spcAft>
              <a:buSzPts val="1200"/>
              <a:buNone/>
              <a:defRPr b="1" sz="1200"/>
            </a:lvl7pPr>
            <a:lvl8pPr indent="-228600" lvl="7" marL="3657600" algn="l">
              <a:lnSpc>
                <a:spcPct val="100000"/>
              </a:lnSpc>
              <a:spcBef>
                <a:spcPts val="400"/>
              </a:spcBef>
              <a:spcAft>
                <a:spcPts val="0"/>
              </a:spcAft>
              <a:buSzPts val="1200"/>
              <a:buNone/>
              <a:defRPr b="1" sz="1200"/>
            </a:lvl8pPr>
            <a:lvl9pPr indent="-228600" lvl="8" marL="4114800" algn="l">
              <a:lnSpc>
                <a:spcPct val="100000"/>
              </a:lnSpc>
              <a:spcBef>
                <a:spcPts val="400"/>
              </a:spcBef>
              <a:spcAft>
                <a:spcPts val="0"/>
              </a:spcAft>
              <a:buSzPts val="1200"/>
              <a:buNone/>
              <a:defRPr b="1" sz="1200"/>
            </a:lvl9pPr>
          </a:lstStyle>
          <a:p/>
        </p:txBody>
      </p:sp>
      <p:sp>
        <p:nvSpPr>
          <p:cNvPr id="56" name="Google Shape;56;p6"/>
          <p:cNvSpPr txBox="1"/>
          <p:nvPr>
            <p:ph idx="2" type="body"/>
          </p:nvPr>
        </p:nvSpPr>
        <p:spPr>
          <a:xfrm>
            <a:off x="802386" y="2066924"/>
            <a:ext cx="3566100" cy="24003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700"/>
              </a:spcBef>
              <a:spcAft>
                <a:spcPts val="0"/>
              </a:spcAft>
              <a:buSzPts val="1400"/>
              <a:buChar char="◦"/>
              <a:defRPr sz="1400"/>
            </a:lvl1pPr>
            <a:lvl2pPr indent="-304800" lvl="1" marL="914400" algn="l">
              <a:lnSpc>
                <a:spcPct val="100000"/>
              </a:lnSpc>
              <a:spcBef>
                <a:spcPts val="400"/>
              </a:spcBef>
              <a:spcAft>
                <a:spcPts val="0"/>
              </a:spcAft>
              <a:buSzPts val="1200"/>
              <a:buChar char="◦"/>
              <a:defRPr sz="1200"/>
            </a:lvl2pPr>
            <a:lvl3pPr indent="-298450" lvl="2" marL="1371600" algn="l">
              <a:lnSpc>
                <a:spcPct val="100000"/>
              </a:lnSpc>
              <a:spcBef>
                <a:spcPts val="400"/>
              </a:spcBef>
              <a:spcAft>
                <a:spcPts val="0"/>
              </a:spcAft>
              <a:buSzPts val="1100"/>
              <a:buChar char="◦"/>
              <a:defRPr sz="1100"/>
            </a:lvl3pPr>
            <a:lvl4pPr indent="-298450" lvl="3" marL="1828800" algn="l">
              <a:lnSpc>
                <a:spcPct val="100000"/>
              </a:lnSpc>
              <a:spcBef>
                <a:spcPts val="400"/>
              </a:spcBef>
              <a:spcAft>
                <a:spcPts val="0"/>
              </a:spcAft>
              <a:buSzPts val="1100"/>
              <a:buChar char="◦"/>
              <a:defRPr sz="1100"/>
            </a:lvl4pPr>
            <a:lvl5pPr indent="-298450" lvl="4" marL="2286000" algn="l">
              <a:lnSpc>
                <a:spcPct val="100000"/>
              </a:lnSpc>
              <a:spcBef>
                <a:spcPts val="400"/>
              </a:spcBef>
              <a:spcAft>
                <a:spcPts val="0"/>
              </a:spcAft>
              <a:buSzPts val="1100"/>
              <a:buChar char="◦"/>
              <a:defRPr sz="1100"/>
            </a:lvl5pPr>
            <a:lvl6pPr indent="-298450" lvl="5" marL="2743200" algn="l">
              <a:lnSpc>
                <a:spcPct val="100000"/>
              </a:lnSpc>
              <a:spcBef>
                <a:spcPts val="400"/>
              </a:spcBef>
              <a:spcAft>
                <a:spcPts val="0"/>
              </a:spcAft>
              <a:buSzPts val="1100"/>
              <a:buChar char="◦"/>
              <a:defRPr sz="1100"/>
            </a:lvl6pPr>
            <a:lvl7pPr indent="-298450" lvl="6" marL="3200400" algn="l">
              <a:lnSpc>
                <a:spcPct val="100000"/>
              </a:lnSpc>
              <a:spcBef>
                <a:spcPts val="400"/>
              </a:spcBef>
              <a:spcAft>
                <a:spcPts val="0"/>
              </a:spcAft>
              <a:buSzPts val="1100"/>
              <a:buChar char="◦"/>
              <a:defRPr sz="1100"/>
            </a:lvl7pPr>
            <a:lvl8pPr indent="-298450" lvl="7" marL="3657600" algn="l">
              <a:lnSpc>
                <a:spcPct val="100000"/>
              </a:lnSpc>
              <a:spcBef>
                <a:spcPts val="400"/>
              </a:spcBef>
              <a:spcAft>
                <a:spcPts val="0"/>
              </a:spcAft>
              <a:buSzPts val="1100"/>
              <a:buChar char="◦"/>
              <a:defRPr sz="1100"/>
            </a:lvl8pPr>
            <a:lvl9pPr indent="-298450" lvl="8" marL="4114800" algn="l">
              <a:lnSpc>
                <a:spcPct val="100000"/>
              </a:lnSpc>
              <a:spcBef>
                <a:spcPts val="400"/>
              </a:spcBef>
              <a:spcAft>
                <a:spcPts val="0"/>
              </a:spcAft>
              <a:buSzPts val="1100"/>
              <a:buChar char="◦"/>
              <a:defRPr sz="1100"/>
            </a:lvl9pPr>
          </a:lstStyle>
          <a:p/>
        </p:txBody>
      </p:sp>
      <p:sp>
        <p:nvSpPr>
          <p:cNvPr id="57" name="Google Shape;57;p6"/>
          <p:cNvSpPr txBox="1"/>
          <p:nvPr>
            <p:ph idx="3" type="body"/>
          </p:nvPr>
        </p:nvSpPr>
        <p:spPr>
          <a:xfrm>
            <a:off x="4780026" y="1555750"/>
            <a:ext cx="3566100" cy="480000"/>
          </a:xfrm>
          <a:prstGeom prst="rect">
            <a:avLst/>
          </a:prstGeom>
          <a:noFill/>
          <a:ln>
            <a:noFill/>
          </a:ln>
        </p:spPr>
        <p:txBody>
          <a:bodyPr anchorCtr="0" anchor="ctr" bIns="34275" lIns="68575" spcFirstLastPara="1" rIns="68575" wrap="square" tIns="34275">
            <a:normAutofit/>
          </a:bodyPr>
          <a:lstStyle>
            <a:lvl1pPr indent="-228600" lvl="0" marL="457200" algn="ctr">
              <a:lnSpc>
                <a:spcPct val="100000"/>
              </a:lnSpc>
              <a:spcBef>
                <a:spcPts val="0"/>
              </a:spcBef>
              <a:spcAft>
                <a:spcPts val="0"/>
              </a:spcAft>
              <a:buSzPts val="1400"/>
              <a:buNone/>
              <a:defRPr b="0" sz="1400">
                <a:solidFill>
                  <a:schemeClr val="dk2"/>
                </a:solidFill>
              </a:defRPr>
            </a:lvl1pPr>
            <a:lvl2pPr indent="-228600" lvl="1" marL="914400" algn="l">
              <a:lnSpc>
                <a:spcPct val="100000"/>
              </a:lnSpc>
              <a:spcBef>
                <a:spcPts val="400"/>
              </a:spcBef>
              <a:spcAft>
                <a:spcPts val="0"/>
              </a:spcAft>
              <a:buSzPts val="1400"/>
              <a:buNone/>
              <a:defRPr b="1" sz="1400"/>
            </a:lvl2pPr>
            <a:lvl3pPr indent="-228600" lvl="2" marL="1371600" algn="l">
              <a:lnSpc>
                <a:spcPct val="100000"/>
              </a:lnSpc>
              <a:spcBef>
                <a:spcPts val="400"/>
              </a:spcBef>
              <a:spcAft>
                <a:spcPts val="0"/>
              </a:spcAft>
              <a:buSzPts val="1400"/>
              <a:buNone/>
              <a:defRPr b="1" sz="1400"/>
            </a:lvl3pPr>
            <a:lvl4pPr indent="-228600" lvl="3" marL="1828800" algn="l">
              <a:lnSpc>
                <a:spcPct val="100000"/>
              </a:lnSpc>
              <a:spcBef>
                <a:spcPts val="400"/>
              </a:spcBef>
              <a:spcAft>
                <a:spcPts val="0"/>
              </a:spcAft>
              <a:buSzPts val="1200"/>
              <a:buNone/>
              <a:defRPr b="1" sz="1200"/>
            </a:lvl4pPr>
            <a:lvl5pPr indent="-228600" lvl="4" marL="2286000" algn="l">
              <a:lnSpc>
                <a:spcPct val="100000"/>
              </a:lnSpc>
              <a:spcBef>
                <a:spcPts val="400"/>
              </a:spcBef>
              <a:spcAft>
                <a:spcPts val="0"/>
              </a:spcAft>
              <a:buSzPts val="1200"/>
              <a:buNone/>
              <a:defRPr b="1" sz="1200"/>
            </a:lvl5pPr>
            <a:lvl6pPr indent="-228600" lvl="5" marL="2743200" algn="l">
              <a:lnSpc>
                <a:spcPct val="100000"/>
              </a:lnSpc>
              <a:spcBef>
                <a:spcPts val="400"/>
              </a:spcBef>
              <a:spcAft>
                <a:spcPts val="0"/>
              </a:spcAft>
              <a:buSzPts val="1200"/>
              <a:buNone/>
              <a:defRPr b="1" sz="1200"/>
            </a:lvl6pPr>
            <a:lvl7pPr indent="-228600" lvl="6" marL="3200400" algn="l">
              <a:lnSpc>
                <a:spcPct val="100000"/>
              </a:lnSpc>
              <a:spcBef>
                <a:spcPts val="400"/>
              </a:spcBef>
              <a:spcAft>
                <a:spcPts val="0"/>
              </a:spcAft>
              <a:buSzPts val="1200"/>
              <a:buNone/>
              <a:defRPr b="1" sz="1200"/>
            </a:lvl7pPr>
            <a:lvl8pPr indent="-228600" lvl="7" marL="3657600" algn="l">
              <a:lnSpc>
                <a:spcPct val="100000"/>
              </a:lnSpc>
              <a:spcBef>
                <a:spcPts val="400"/>
              </a:spcBef>
              <a:spcAft>
                <a:spcPts val="0"/>
              </a:spcAft>
              <a:buSzPts val="1200"/>
              <a:buNone/>
              <a:defRPr b="1" sz="1200"/>
            </a:lvl8pPr>
            <a:lvl9pPr indent="-228600" lvl="8" marL="4114800" algn="l">
              <a:lnSpc>
                <a:spcPct val="100000"/>
              </a:lnSpc>
              <a:spcBef>
                <a:spcPts val="400"/>
              </a:spcBef>
              <a:spcAft>
                <a:spcPts val="0"/>
              </a:spcAft>
              <a:buSzPts val="1200"/>
              <a:buNone/>
              <a:defRPr b="1" sz="1200"/>
            </a:lvl9pPr>
          </a:lstStyle>
          <a:p/>
        </p:txBody>
      </p:sp>
      <p:sp>
        <p:nvSpPr>
          <p:cNvPr id="58" name="Google Shape;58;p6"/>
          <p:cNvSpPr txBox="1"/>
          <p:nvPr>
            <p:ph idx="4" type="body"/>
          </p:nvPr>
        </p:nvSpPr>
        <p:spPr>
          <a:xfrm>
            <a:off x="4780026" y="2067436"/>
            <a:ext cx="3566100" cy="24003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700"/>
              </a:spcBef>
              <a:spcAft>
                <a:spcPts val="0"/>
              </a:spcAft>
              <a:buSzPts val="1400"/>
              <a:buChar char="◦"/>
              <a:defRPr sz="1400"/>
            </a:lvl1pPr>
            <a:lvl2pPr indent="-304800" lvl="1" marL="914400" algn="l">
              <a:lnSpc>
                <a:spcPct val="100000"/>
              </a:lnSpc>
              <a:spcBef>
                <a:spcPts val="400"/>
              </a:spcBef>
              <a:spcAft>
                <a:spcPts val="0"/>
              </a:spcAft>
              <a:buSzPts val="1200"/>
              <a:buChar char="◦"/>
              <a:defRPr sz="1200"/>
            </a:lvl2pPr>
            <a:lvl3pPr indent="-298450" lvl="2" marL="1371600" algn="l">
              <a:lnSpc>
                <a:spcPct val="100000"/>
              </a:lnSpc>
              <a:spcBef>
                <a:spcPts val="400"/>
              </a:spcBef>
              <a:spcAft>
                <a:spcPts val="0"/>
              </a:spcAft>
              <a:buSzPts val="1100"/>
              <a:buChar char="◦"/>
              <a:defRPr sz="1100"/>
            </a:lvl3pPr>
            <a:lvl4pPr indent="-298450" lvl="3" marL="1828800" algn="l">
              <a:lnSpc>
                <a:spcPct val="100000"/>
              </a:lnSpc>
              <a:spcBef>
                <a:spcPts val="400"/>
              </a:spcBef>
              <a:spcAft>
                <a:spcPts val="0"/>
              </a:spcAft>
              <a:buSzPts val="1100"/>
              <a:buChar char="◦"/>
              <a:defRPr sz="1100"/>
            </a:lvl4pPr>
            <a:lvl5pPr indent="-298450" lvl="4" marL="2286000" algn="l">
              <a:lnSpc>
                <a:spcPct val="100000"/>
              </a:lnSpc>
              <a:spcBef>
                <a:spcPts val="400"/>
              </a:spcBef>
              <a:spcAft>
                <a:spcPts val="0"/>
              </a:spcAft>
              <a:buSzPts val="1100"/>
              <a:buChar char="◦"/>
              <a:defRPr sz="1100"/>
            </a:lvl5pPr>
            <a:lvl6pPr indent="-298450" lvl="5" marL="2743200" algn="l">
              <a:lnSpc>
                <a:spcPct val="100000"/>
              </a:lnSpc>
              <a:spcBef>
                <a:spcPts val="400"/>
              </a:spcBef>
              <a:spcAft>
                <a:spcPts val="0"/>
              </a:spcAft>
              <a:buSzPts val="1100"/>
              <a:buChar char="◦"/>
              <a:defRPr sz="1100"/>
            </a:lvl6pPr>
            <a:lvl7pPr indent="-298450" lvl="6" marL="3200400" algn="l">
              <a:lnSpc>
                <a:spcPct val="100000"/>
              </a:lnSpc>
              <a:spcBef>
                <a:spcPts val="400"/>
              </a:spcBef>
              <a:spcAft>
                <a:spcPts val="0"/>
              </a:spcAft>
              <a:buSzPts val="1100"/>
              <a:buChar char="◦"/>
              <a:defRPr sz="1100"/>
            </a:lvl7pPr>
            <a:lvl8pPr indent="-298450" lvl="7" marL="3657600" algn="l">
              <a:lnSpc>
                <a:spcPct val="100000"/>
              </a:lnSpc>
              <a:spcBef>
                <a:spcPts val="400"/>
              </a:spcBef>
              <a:spcAft>
                <a:spcPts val="0"/>
              </a:spcAft>
              <a:buSzPts val="1100"/>
              <a:buChar char="◦"/>
              <a:defRPr sz="1100"/>
            </a:lvl8pPr>
            <a:lvl9pPr indent="-298450" lvl="8" marL="4114800" algn="l">
              <a:lnSpc>
                <a:spcPct val="100000"/>
              </a:lnSpc>
              <a:spcBef>
                <a:spcPts val="400"/>
              </a:spcBef>
              <a:spcAft>
                <a:spcPts val="0"/>
              </a:spcAft>
              <a:buSzPts val="1100"/>
              <a:buChar char="◦"/>
              <a:defRPr sz="1100"/>
            </a:lvl9pPr>
          </a:lstStyle>
          <a:p/>
        </p:txBody>
      </p:sp>
      <p:sp>
        <p:nvSpPr>
          <p:cNvPr id="59" name="Google Shape;59;p6"/>
          <p:cNvSpPr txBox="1"/>
          <p:nvPr>
            <p:ph idx="10" type="dt"/>
          </p:nvPr>
        </p:nvSpPr>
        <p:spPr>
          <a:xfrm>
            <a:off x="205740" y="4730754"/>
            <a:ext cx="2057400" cy="205800"/>
          </a:xfrm>
          <a:prstGeom prst="rect">
            <a:avLst/>
          </a:prstGeom>
          <a:noFill/>
          <a:ln>
            <a:noFill/>
          </a:ln>
        </p:spPr>
        <p:txBody>
          <a:bodyPr anchorCtr="0" anchor="b"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Google Shape;60;p6"/>
          <p:cNvSpPr txBox="1"/>
          <p:nvPr>
            <p:ph idx="11" type="ftr"/>
          </p:nvPr>
        </p:nvSpPr>
        <p:spPr>
          <a:xfrm>
            <a:off x="2617470" y="4730754"/>
            <a:ext cx="3909000" cy="205800"/>
          </a:xfrm>
          <a:prstGeom prst="rect">
            <a:avLst/>
          </a:prstGeom>
          <a:noFill/>
          <a:ln>
            <a:noFill/>
          </a:ln>
        </p:spPr>
        <p:txBody>
          <a:bodyPr anchorCtr="0" anchor="b"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1" name="Google Shape;61;p6"/>
          <p:cNvSpPr txBox="1"/>
          <p:nvPr>
            <p:ph idx="12" type="sldNum"/>
          </p:nvPr>
        </p:nvSpPr>
        <p:spPr>
          <a:xfrm>
            <a:off x="7852410" y="4730754"/>
            <a:ext cx="1097400" cy="205800"/>
          </a:xfrm>
          <a:prstGeom prst="rect">
            <a:avLst/>
          </a:prstGeom>
          <a:noFill/>
          <a:ln>
            <a:noFill/>
          </a:ln>
        </p:spPr>
        <p:txBody>
          <a:bodyPr anchorCtr="0" anchor="b"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7"/>
          <p:cNvSpPr txBox="1"/>
          <p:nvPr>
            <p:ph type="title"/>
          </p:nvPr>
        </p:nvSpPr>
        <p:spPr>
          <a:xfrm>
            <a:off x="800100" y="481945"/>
            <a:ext cx="7543800" cy="10287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26262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4" name="Google Shape;64;p7"/>
          <p:cNvSpPr txBox="1"/>
          <p:nvPr>
            <p:ph idx="10" type="dt"/>
          </p:nvPr>
        </p:nvSpPr>
        <p:spPr>
          <a:xfrm>
            <a:off x="205740" y="4730754"/>
            <a:ext cx="2057400" cy="205800"/>
          </a:xfrm>
          <a:prstGeom prst="rect">
            <a:avLst/>
          </a:prstGeom>
          <a:noFill/>
          <a:ln>
            <a:noFill/>
          </a:ln>
        </p:spPr>
        <p:txBody>
          <a:bodyPr anchorCtr="0" anchor="b"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5" name="Google Shape;65;p7"/>
          <p:cNvSpPr txBox="1"/>
          <p:nvPr>
            <p:ph idx="11" type="ftr"/>
          </p:nvPr>
        </p:nvSpPr>
        <p:spPr>
          <a:xfrm>
            <a:off x="2617470" y="4730754"/>
            <a:ext cx="3909000" cy="205800"/>
          </a:xfrm>
          <a:prstGeom prst="rect">
            <a:avLst/>
          </a:prstGeom>
          <a:noFill/>
          <a:ln>
            <a:noFill/>
          </a:ln>
        </p:spPr>
        <p:txBody>
          <a:bodyPr anchorCtr="0" anchor="b"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Google Shape;66;p7"/>
          <p:cNvSpPr txBox="1"/>
          <p:nvPr>
            <p:ph idx="12" type="sldNum"/>
          </p:nvPr>
        </p:nvSpPr>
        <p:spPr>
          <a:xfrm>
            <a:off x="7852410" y="4730754"/>
            <a:ext cx="1097400" cy="205800"/>
          </a:xfrm>
          <a:prstGeom prst="rect">
            <a:avLst/>
          </a:prstGeom>
          <a:noFill/>
          <a:ln>
            <a:noFill/>
          </a:ln>
        </p:spPr>
        <p:txBody>
          <a:bodyPr anchorCtr="0" anchor="b"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7" name="Shape 67"/>
        <p:cNvGrpSpPr/>
        <p:nvPr/>
      </p:nvGrpSpPr>
      <p:grpSpPr>
        <a:xfrm>
          <a:off x="0" y="0"/>
          <a:ext cx="0" cy="0"/>
          <a:chOff x="0" y="0"/>
          <a:chExt cx="0" cy="0"/>
        </a:xfrm>
      </p:grpSpPr>
      <p:sp>
        <p:nvSpPr>
          <p:cNvPr id="68" name="Google Shape;68;p8"/>
          <p:cNvSpPr txBox="1"/>
          <p:nvPr>
            <p:ph idx="10" type="dt"/>
          </p:nvPr>
        </p:nvSpPr>
        <p:spPr>
          <a:xfrm>
            <a:off x="205740" y="4730754"/>
            <a:ext cx="2057400" cy="205800"/>
          </a:xfrm>
          <a:prstGeom prst="rect">
            <a:avLst/>
          </a:prstGeom>
          <a:noFill/>
          <a:ln>
            <a:noFill/>
          </a:ln>
        </p:spPr>
        <p:txBody>
          <a:bodyPr anchorCtr="0" anchor="b"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9" name="Google Shape;69;p8"/>
          <p:cNvSpPr txBox="1"/>
          <p:nvPr>
            <p:ph idx="11" type="ftr"/>
          </p:nvPr>
        </p:nvSpPr>
        <p:spPr>
          <a:xfrm>
            <a:off x="2617470" y="4730754"/>
            <a:ext cx="3909000" cy="205800"/>
          </a:xfrm>
          <a:prstGeom prst="rect">
            <a:avLst/>
          </a:prstGeom>
          <a:noFill/>
          <a:ln>
            <a:noFill/>
          </a:ln>
        </p:spPr>
        <p:txBody>
          <a:bodyPr anchorCtr="0" anchor="b"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0" name="Google Shape;70;p8"/>
          <p:cNvSpPr txBox="1"/>
          <p:nvPr>
            <p:ph idx="12" type="sldNum"/>
          </p:nvPr>
        </p:nvSpPr>
        <p:spPr>
          <a:xfrm>
            <a:off x="7852410" y="4730754"/>
            <a:ext cx="1097400" cy="205800"/>
          </a:xfrm>
          <a:prstGeom prst="rect">
            <a:avLst/>
          </a:prstGeom>
          <a:noFill/>
          <a:ln>
            <a:noFill/>
          </a:ln>
        </p:spPr>
        <p:txBody>
          <a:bodyPr anchorCtr="0" anchor="b"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71" name="Shape 71"/>
        <p:cNvGrpSpPr/>
        <p:nvPr/>
      </p:nvGrpSpPr>
      <p:grpSpPr>
        <a:xfrm>
          <a:off x="0" y="0"/>
          <a:ext cx="0" cy="0"/>
          <a:chOff x="0" y="0"/>
          <a:chExt cx="0" cy="0"/>
        </a:xfrm>
      </p:grpSpPr>
      <p:sp>
        <p:nvSpPr>
          <p:cNvPr id="72" name="Google Shape;72;p9"/>
          <p:cNvSpPr/>
          <p:nvPr/>
        </p:nvSpPr>
        <p:spPr>
          <a:xfrm>
            <a:off x="184147" y="178308"/>
            <a:ext cx="6398400" cy="47868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3" name="Google Shape;73;p9"/>
          <p:cNvSpPr/>
          <p:nvPr/>
        </p:nvSpPr>
        <p:spPr>
          <a:xfrm>
            <a:off x="6765289" y="178308"/>
            <a:ext cx="2194500" cy="478680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4" name="Google Shape;74;p9"/>
          <p:cNvSpPr txBox="1"/>
          <p:nvPr>
            <p:ph type="title"/>
          </p:nvPr>
        </p:nvSpPr>
        <p:spPr>
          <a:xfrm>
            <a:off x="6972300" y="455544"/>
            <a:ext cx="1823100" cy="12345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rgbClr val="FFFFFF"/>
              </a:buClr>
              <a:buSzPts val="2100"/>
              <a:buFont typeface="Century Gothic"/>
              <a:buNone/>
              <a:defRPr b="0" sz="2100" cap="none">
                <a:solidFill>
                  <a:srgbClr val="FFFFFF"/>
                </a:solidFill>
                <a:latin typeface="Century Gothic"/>
                <a:ea typeface="Century Gothic"/>
                <a:cs typeface="Century Gothic"/>
                <a:sym typeface="Century Gothic"/>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5" name="Google Shape;75;p9"/>
          <p:cNvSpPr txBox="1"/>
          <p:nvPr>
            <p:ph idx="1" type="body"/>
          </p:nvPr>
        </p:nvSpPr>
        <p:spPr>
          <a:xfrm>
            <a:off x="514350" y="457200"/>
            <a:ext cx="5829300" cy="40005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700"/>
              </a:spcBef>
              <a:spcAft>
                <a:spcPts val="0"/>
              </a:spcAft>
              <a:buSzPts val="1400"/>
              <a:buChar char="◦"/>
              <a:defRPr sz="1400"/>
            </a:lvl1pPr>
            <a:lvl2pPr indent="-304800" lvl="1" marL="914400" algn="l">
              <a:lnSpc>
                <a:spcPct val="100000"/>
              </a:lnSpc>
              <a:spcBef>
                <a:spcPts val="400"/>
              </a:spcBef>
              <a:spcAft>
                <a:spcPts val="0"/>
              </a:spcAft>
              <a:buSzPts val="1200"/>
              <a:buChar char="◦"/>
              <a:defRPr sz="1200"/>
            </a:lvl2pPr>
            <a:lvl3pPr indent="-298450" lvl="2" marL="1371600" algn="l">
              <a:lnSpc>
                <a:spcPct val="100000"/>
              </a:lnSpc>
              <a:spcBef>
                <a:spcPts val="400"/>
              </a:spcBef>
              <a:spcAft>
                <a:spcPts val="0"/>
              </a:spcAft>
              <a:buSzPts val="1100"/>
              <a:buChar char="◦"/>
              <a:defRPr sz="1100"/>
            </a:lvl3pPr>
            <a:lvl4pPr indent="-298450" lvl="3" marL="1828800" algn="l">
              <a:lnSpc>
                <a:spcPct val="100000"/>
              </a:lnSpc>
              <a:spcBef>
                <a:spcPts val="400"/>
              </a:spcBef>
              <a:spcAft>
                <a:spcPts val="0"/>
              </a:spcAft>
              <a:buSzPts val="1100"/>
              <a:buChar char="◦"/>
              <a:defRPr sz="1100"/>
            </a:lvl4pPr>
            <a:lvl5pPr indent="-298450" lvl="4" marL="2286000" algn="l">
              <a:lnSpc>
                <a:spcPct val="100000"/>
              </a:lnSpc>
              <a:spcBef>
                <a:spcPts val="400"/>
              </a:spcBef>
              <a:spcAft>
                <a:spcPts val="0"/>
              </a:spcAft>
              <a:buSzPts val="1100"/>
              <a:buChar char="◦"/>
              <a:defRPr sz="1100"/>
            </a:lvl5pPr>
            <a:lvl6pPr indent="-298450" lvl="5" marL="2743200" algn="l">
              <a:lnSpc>
                <a:spcPct val="100000"/>
              </a:lnSpc>
              <a:spcBef>
                <a:spcPts val="400"/>
              </a:spcBef>
              <a:spcAft>
                <a:spcPts val="0"/>
              </a:spcAft>
              <a:buSzPts val="1100"/>
              <a:buChar char="◦"/>
              <a:defRPr sz="1100"/>
            </a:lvl6pPr>
            <a:lvl7pPr indent="-298450" lvl="6" marL="3200400" algn="l">
              <a:lnSpc>
                <a:spcPct val="100000"/>
              </a:lnSpc>
              <a:spcBef>
                <a:spcPts val="400"/>
              </a:spcBef>
              <a:spcAft>
                <a:spcPts val="0"/>
              </a:spcAft>
              <a:buSzPts val="1100"/>
              <a:buChar char="◦"/>
              <a:defRPr sz="1100"/>
            </a:lvl7pPr>
            <a:lvl8pPr indent="-298450" lvl="7" marL="3657600" algn="l">
              <a:lnSpc>
                <a:spcPct val="100000"/>
              </a:lnSpc>
              <a:spcBef>
                <a:spcPts val="400"/>
              </a:spcBef>
              <a:spcAft>
                <a:spcPts val="0"/>
              </a:spcAft>
              <a:buSzPts val="1100"/>
              <a:buChar char="◦"/>
              <a:defRPr sz="1100"/>
            </a:lvl8pPr>
            <a:lvl9pPr indent="-298450" lvl="8" marL="4114800" algn="l">
              <a:lnSpc>
                <a:spcPct val="100000"/>
              </a:lnSpc>
              <a:spcBef>
                <a:spcPts val="400"/>
              </a:spcBef>
              <a:spcAft>
                <a:spcPts val="0"/>
              </a:spcAft>
              <a:buSzPts val="1100"/>
              <a:buChar char="◦"/>
              <a:defRPr sz="1100"/>
            </a:lvl9pPr>
          </a:lstStyle>
          <a:p/>
        </p:txBody>
      </p:sp>
      <p:sp>
        <p:nvSpPr>
          <p:cNvPr id="76" name="Google Shape;76;p9"/>
          <p:cNvSpPr txBox="1"/>
          <p:nvPr>
            <p:ph idx="2" type="body"/>
          </p:nvPr>
        </p:nvSpPr>
        <p:spPr>
          <a:xfrm>
            <a:off x="6972300" y="1714500"/>
            <a:ext cx="1823100" cy="2628900"/>
          </a:xfrm>
          <a:prstGeom prst="rect">
            <a:avLst/>
          </a:prstGeom>
          <a:noFill/>
          <a:ln>
            <a:noFill/>
          </a:ln>
        </p:spPr>
        <p:txBody>
          <a:bodyPr anchorCtr="0" anchor="t" bIns="34275" lIns="68575" spcFirstLastPara="1" rIns="68575" wrap="square" tIns="34275">
            <a:normAutofit/>
          </a:bodyPr>
          <a:lstStyle>
            <a:lvl1pPr indent="-228600" lvl="0" marL="457200" algn="l">
              <a:lnSpc>
                <a:spcPct val="110000"/>
              </a:lnSpc>
              <a:spcBef>
                <a:spcPts val="600"/>
              </a:spcBef>
              <a:spcAft>
                <a:spcPts val="0"/>
              </a:spcAft>
              <a:buSzPts val="1100"/>
              <a:buNone/>
              <a:defRPr sz="1100">
                <a:solidFill>
                  <a:srgbClr val="FFFFFF"/>
                </a:solidFill>
              </a:defRPr>
            </a:lvl1pPr>
            <a:lvl2pPr indent="-228600" lvl="1" marL="914400" algn="l">
              <a:lnSpc>
                <a:spcPct val="100000"/>
              </a:lnSpc>
              <a:spcBef>
                <a:spcPts val="400"/>
              </a:spcBef>
              <a:spcAft>
                <a:spcPts val="0"/>
              </a:spcAft>
              <a:buSzPts val="900"/>
              <a:buNone/>
              <a:defRPr sz="900"/>
            </a:lvl2pPr>
            <a:lvl3pPr indent="-228600" lvl="2" marL="1371600" algn="l">
              <a:lnSpc>
                <a:spcPct val="100000"/>
              </a:lnSpc>
              <a:spcBef>
                <a:spcPts val="400"/>
              </a:spcBef>
              <a:spcAft>
                <a:spcPts val="0"/>
              </a:spcAft>
              <a:buSzPts val="800"/>
              <a:buNone/>
              <a:defRPr sz="800"/>
            </a:lvl3pPr>
            <a:lvl4pPr indent="-228600" lvl="3" marL="1828800" algn="l">
              <a:lnSpc>
                <a:spcPct val="100000"/>
              </a:lnSpc>
              <a:spcBef>
                <a:spcPts val="400"/>
              </a:spcBef>
              <a:spcAft>
                <a:spcPts val="0"/>
              </a:spcAft>
              <a:buSzPts val="700"/>
              <a:buNone/>
              <a:defRPr sz="700"/>
            </a:lvl4pPr>
            <a:lvl5pPr indent="-228600" lvl="4" marL="2286000" algn="l">
              <a:lnSpc>
                <a:spcPct val="100000"/>
              </a:lnSpc>
              <a:spcBef>
                <a:spcPts val="400"/>
              </a:spcBef>
              <a:spcAft>
                <a:spcPts val="0"/>
              </a:spcAft>
              <a:buSzPts val="700"/>
              <a:buNone/>
              <a:defRPr sz="700"/>
            </a:lvl5pPr>
            <a:lvl6pPr indent="-228600" lvl="5" marL="2743200" algn="l">
              <a:lnSpc>
                <a:spcPct val="100000"/>
              </a:lnSpc>
              <a:spcBef>
                <a:spcPts val="400"/>
              </a:spcBef>
              <a:spcAft>
                <a:spcPts val="0"/>
              </a:spcAft>
              <a:buSzPts val="700"/>
              <a:buNone/>
              <a:defRPr sz="700"/>
            </a:lvl6pPr>
            <a:lvl7pPr indent="-228600" lvl="6" marL="3200400" algn="l">
              <a:lnSpc>
                <a:spcPct val="100000"/>
              </a:lnSpc>
              <a:spcBef>
                <a:spcPts val="400"/>
              </a:spcBef>
              <a:spcAft>
                <a:spcPts val="0"/>
              </a:spcAft>
              <a:buSzPts val="700"/>
              <a:buNone/>
              <a:defRPr sz="700"/>
            </a:lvl7pPr>
            <a:lvl8pPr indent="-228600" lvl="7" marL="3657600" algn="l">
              <a:lnSpc>
                <a:spcPct val="100000"/>
              </a:lnSpc>
              <a:spcBef>
                <a:spcPts val="400"/>
              </a:spcBef>
              <a:spcAft>
                <a:spcPts val="0"/>
              </a:spcAft>
              <a:buSzPts val="700"/>
              <a:buNone/>
              <a:defRPr sz="700"/>
            </a:lvl8pPr>
            <a:lvl9pPr indent="-228600" lvl="8" marL="4114800" algn="l">
              <a:lnSpc>
                <a:spcPct val="100000"/>
              </a:lnSpc>
              <a:spcBef>
                <a:spcPts val="400"/>
              </a:spcBef>
              <a:spcAft>
                <a:spcPts val="0"/>
              </a:spcAft>
              <a:buSzPts val="700"/>
              <a:buNone/>
              <a:defRPr sz="700"/>
            </a:lvl9pPr>
          </a:lstStyle>
          <a:p/>
        </p:txBody>
      </p:sp>
      <p:sp>
        <p:nvSpPr>
          <p:cNvPr id="77" name="Google Shape;77;p9"/>
          <p:cNvSpPr txBox="1"/>
          <p:nvPr>
            <p:ph idx="10" type="dt"/>
          </p:nvPr>
        </p:nvSpPr>
        <p:spPr>
          <a:xfrm>
            <a:off x="205740" y="4730754"/>
            <a:ext cx="2057400" cy="205800"/>
          </a:xfrm>
          <a:prstGeom prst="rect">
            <a:avLst/>
          </a:prstGeom>
          <a:noFill/>
          <a:ln>
            <a:noFill/>
          </a:ln>
        </p:spPr>
        <p:txBody>
          <a:bodyPr anchorCtr="0" anchor="b"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Google Shape;78;p9"/>
          <p:cNvSpPr txBox="1"/>
          <p:nvPr>
            <p:ph idx="11" type="ftr"/>
          </p:nvPr>
        </p:nvSpPr>
        <p:spPr>
          <a:xfrm>
            <a:off x="2617470" y="4730754"/>
            <a:ext cx="3909000" cy="205800"/>
          </a:xfrm>
          <a:prstGeom prst="rect">
            <a:avLst/>
          </a:prstGeom>
          <a:noFill/>
          <a:ln>
            <a:noFill/>
          </a:ln>
        </p:spPr>
        <p:txBody>
          <a:bodyPr anchorCtr="0" anchor="b"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Google Shape;79;p9"/>
          <p:cNvSpPr txBox="1"/>
          <p:nvPr>
            <p:ph idx="12" type="sldNum"/>
          </p:nvPr>
        </p:nvSpPr>
        <p:spPr>
          <a:xfrm>
            <a:off x="7795258" y="4667251"/>
            <a:ext cx="1097400" cy="205800"/>
          </a:xfrm>
          <a:prstGeom prst="rect">
            <a:avLst/>
          </a:prstGeom>
          <a:noFill/>
          <a:ln>
            <a:noFill/>
          </a:ln>
        </p:spPr>
        <p:txBody>
          <a:bodyPr anchorCtr="0" anchor="b" bIns="34275" lIns="68575" spcFirstLastPara="1" rIns="68575" wrap="square" tIns="34275">
            <a:noAutofit/>
          </a:bodyPr>
          <a:lstStyle>
            <a:lvl1pPr indent="0" lvl="0" marL="0" algn="r">
              <a:spcBef>
                <a:spcPts val="0"/>
              </a:spcBef>
              <a:buNone/>
              <a:defRPr sz="800">
                <a:solidFill>
                  <a:srgbClr val="FFFFFF"/>
                </a:solidFill>
                <a:latin typeface="Century Gothic"/>
                <a:ea typeface="Century Gothic"/>
                <a:cs typeface="Century Gothic"/>
                <a:sym typeface="Century Gothic"/>
              </a:defRPr>
            </a:lvl1pPr>
            <a:lvl2pPr indent="0" lvl="1" marL="0" algn="r">
              <a:spcBef>
                <a:spcPts val="0"/>
              </a:spcBef>
              <a:buNone/>
              <a:defRPr sz="800">
                <a:solidFill>
                  <a:srgbClr val="FFFFFF"/>
                </a:solidFill>
                <a:latin typeface="Century Gothic"/>
                <a:ea typeface="Century Gothic"/>
                <a:cs typeface="Century Gothic"/>
                <a:sym typeface="Century Gothic"/>
              </a:defRPr>
            </a:lvl2pPr>
            <a:lvl3pPr indent="0" lvl="2" marL="0" algn="r">
              <a:spcBef>
                <a:spcPts val="0"/>
              </a:spcBef>
              <a:buNone/>
              <a:defRPr sz="800">
                <a:solidFill>
                  <a:srgbClr val="FFFFFF"/>
                </a:solidFill>
                <a:latin typeface="Century Gothic"/>
                <a:ea typeface="Century Gothic"/>
                <a:cs typeface="Century Gothic"/>
                <a:sym typeface="Century Gothic"/>
              </a:defRPr>
            </a:lvl3pPr>
            <a:lvl4pPr indent="0" lvl="3" marL="0" algn="r">
              <a:spcBef>
                <a:spcPts val="0"/>
              </a:spcBef>
              <a:buNone/>
              <a:defRPr sz="800">
                <a:solidFill>
                  <a:srgbClr val="FFFFFF"/>
                </a:solidFill>
                <a:latin typeface="Century Gothic"/>
                <a:ea typeface="Century Gothic"/>
                <a:cs typeface="Century Gothic"/>
                <a:sym typeface="Century Gothic"/>
              </a:defRPr>
            </a:lvl4pPr>
            <a:lvl5pPr indent="0" lvl="4" marL="0" algn="r">
              <a:spcBef>
                <a:spcPts val="0"/>
              </a:spcBef>
              <a:buNone/>
              <a:defRPr sz="800">
                <a:solidFill>
                  <a:srgbClr val="FFFFFF"/>
                </a:solidFill>
                <a:latin typeface="Century Gothic"/>
                <a:ea typeface="Century Gothic"/>
                <a:cs typeface="Century Gothic"/>
                <a:sym typeface="Century Gothic"/>
              </a:defRPr>
            </a:lvl5pPr>
            <a:lvl6pPr indent="0" lvl="5" marL="0" algn="r">
              <a:spcBef>
                <a:spcPts val="0"/>
              </a:spcBef>
              <a:buNone/>
              <a:defRPr sz="800">
                <a:solidFill>
                  <a:srgbClr val="FFFFFF"/>
                </a:solidFill>
                <a:latin typeface="Century Gothic"/>
                <a:ea typeface="Century Gothic"/>
                <a:cs typeface="Century Gothic"/>
                <a:sym typeface="Century Gothic"/>
              </a:defRPr>
            </a:lvl6pPr>
            <a:lvl7pPr indent="0" lvl="6" marL="0" algn="r">
              <a:spcBef>
                <a:spcPts val="0"/>
              </a:spcBef>
              <a:buNone/>
              <a:defRPr sz="800">
                <a:solidFill>
                  <a:srgbClr val="FFFFFF"/>
                </a:solidFill>
                <a:latin typeface="Century Gothic"/>
                <a:ea typeface="Century Gothic"/>
                <a:cs typeface="Century Gothic"/>
                <a:sym typeface="Century Gothic"/>
              </a:defRPr>
            </a:lvl7pPr>
            <a:lvl8pPr indent="0" lvl="7" marL="0" algn="r">
              <a:spcBef>
                <a:spcPts val="0"/>
              </a:spcBef>
              <a:buNone/>
              <a:defRPr sz="800">
                <a:solidFill>
                  <a:srgbClr val="FFFFFF"/>
                </a:solidFill>
                <a:latin typeface="Century Gothic"/>
                <a:ea typeface="Century Gothic"/>
                <a:cs typeface="Century Gothic"/>
                <a:sym typeface="Century Gothic"/>
              </a:defRPr>
            </a:lvl8pPr>
            <a:lvl9pPr indent="0" lvl="8" marL="0" algn="r">
              <a:spcBef>
                <a:spcPts val="0"/>
              </a:spcBef>
              <a:buNone/>
              <a:defRPr sz="800">
                <a:solidFill>
                  <a:srgbClr val="FF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80" name="Google Shape;80;p9"/>
          <p:cNvSpPr/>
          <p:nvPr/>
        </p:nvSpPr>
        <p:spPr>
          <a:xfrm>
            <a:off x="6868160" y="281178"/>
            <a:ext cx="1988700" cy="4581000"/>
          </a:xfrm>
          <a:prstGeom prst="rect">
            <a:avLst/>
          </a:prstGeom>
          <a:noFill/>
          <a:ln cap="sq" cmpd="sng" w="9525">
            <a:solidFill>
              <a:srgbClr val="FFFFFF"/>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81" name="Shape 81"/>
        <p:cNvGrpSpPr/>
        <p:nvPr/>
      </p:nvGrpSpPr>
      <p:grpSpPr>
        <a:xfrm>
          <a:off x="0" y="0"/>
          <a:ext cx="0" cy="0"/>
          <a:chOff x="0" y="0"/>
          <a:chExt cx="0" cy="0"/>
        </a:xfrm>
      </p:grpSpPr>
      <p:sp>
        <p:nvSpPr>
          <p:cNvPr id="82" name="Google Shape;82;p10"/>
          <p:cNvSpPr/>
          <p:nvPr/>
        </p:nvSpPr>
        <p:spPr>
          <a:xfrm>
            <a:off x="6765289" y="178308"/>
            <a:ext cx="2194500" cy="478680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3" name="Google Shape;83;p10"/>
          <p:cNvSpPr txBox="1"/>
          <p:nvPr>
            <p:ph type="title"/>
          </p:nvPr>
        </p:nvSpPr>
        <p:spPr>
          <a:xfrm>
            <a:off x="6972300" y="452628"/>
            <a:ext cx="1824300" cy="12345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FFFFFF"/>
              </a:buClr>
              <a:buSzPts val="2100"/>
              <a:buFont typeface="Century Gothic"/>
              <a:buNone/>
              <a:defRPr b="0" sz="2100">
                <a:solidFill>
                  <a:srgbClr val="FFFFFF"/>
                </a:solidFill>
                <a:latin typeface="Century Gothic"/>
                <a:ea typeface="Century Gothic"/>
                <a:cs typeface="Century Gothic"/>
                <a:sym typeface="Century Gothic"/>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4" name="Google Shape;84;p10"/>
          <p:cNvSpPr/>
          <p:nvPr>
            <p:ph idx="2" type="pic"/>
          </p:nvPr>
        </p:nvSpPr>
        <p:spPr>
          <a:xfrm>
            <a:off x="171449" y="178308"/>
            <a:ext cx="6398400" cy="4786800"/>
          </a:xfrm>
          <a:prstGeom prst="rect">
            <a:avLst/>
          </a:prstGeom>
          <a:solidFill>
            <a:srgbClr val="76CEEF"/>
          </a:solidFill>
          <a:ln>
            <a:noFill/>
          </a:ln>
        </p:spPr>
        <p:txBody>
          <a:bodyPr anchorCtr="0" anchor="t" bIns="34275" lIns="68575" spcFirstLastPara="1" rIns="68575" wrap="square" tIns="34275">
            <a:noAutofit/>
          </a:bodyPr>
          <a:lstStyle>
            <a:lvl1pPr lvl="0" marR="0" rtl="0" algn="l">
              <a:lnSpc>
                <a:spcPct val="100000"/>
              </a:lnSpc>
              <a:spcBef>
                <a:spcPts val="700"/>
              </a:spcBef>
              <a:spcAft>
                <a:spcPts val="0"/>
              </a:spcAft>
              <a:buClr>
                <a:srgbClr val="262626"/>
              </a:buClr>
              <a:buSzPts val="2400"/>
              <a:buFont typeface="Garamond"/>
              <a:buNone/>
              <a:defRPr b="0" i="0" sz="24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400"/>
              </a:spcBef>
              <a:spcAft>
                <a:spcPts val="0"/>
              </a:spcAft>
              <a:buClr>
                <a:srgbClr val="262626"/>
              </a:buClr>
              <a:buSzPts val="2100"/>
              <a:buFont typeface="Garamond"/>
              <a:buNone/>
              <a:defRPr b="0" i="0" sz="21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400"/>
              </a:spcBef>
              <a:spcAft>
                <a:spcPts val="0"/>
              </a:spcAft>
              <a:buClr>
                <a:srgbClr val="262626"/>
              </a:buClr>
              <a:buSzPts val="1800"/>
              <a:buFont typeface="Garamond"/>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400"/>
              </a:spcBef>
              <a:spcAft>
                <a:spcPts val="0"/>
              </a:spcAft>
              <a:buClr>
                <a:srgbClr val="262626"/>
              </a:buClr>
              <a:buSzPts val="1500"/>
              <a:buFont typeface="Garamond"/>
              <a:buNone/>
              <a:defRPr b="0" i="0" sz="15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400"/>
              </a:spcBef>
              <a:spcAft>
                <a:spcPts val="0"/>
              </a:spcAft>
              <a:buClr>
                <a:srgbClr val="262626"/>
              </a:buClr>
              <a:buSzPts val="1500"/>
              <a:buFont typeface="Garamond"/>
              <a:buNone/>
              <a:defRPr b="0" i="0" sz="15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400"/>
              </a:spcBef>
              <a:spcAft>
                <a:spcPts val="0"/>
              </a:spcAft>
              <a:buClr>
                <a:srgbClr val="262626"/>
              </a:buClr>
              <a:buSzPts val="1500"/>
              <a:buFont typeface="Garamond"/>
              <a:buNone/>
              <a:defRPr b="0" i="0" sz="15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400"/>
              </a:spcBef>
              <a:spcAft>
                <a:spcPts val="0"/>
              </a:spcAft>
              <a:buClr>
                <a:srgbClr val="262626"/>
              </a:buClr>
              <a:buSzPts val="1500"/>
              <a:buFont typeface="Garamond"/>
              <a:buNone/>
              <a:defRPr b="0" i="0" sz="15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400"/>
              </a:spcBef>
              <a:spcAft>
                <a:spcPts val="0"/>
              </a:spcAft>
              <a:buClr>
                <a:srgbClr val="262626"/>
              </a:buClr>
              <a:buSzPts val="1500"/>
              <a:buFont typeface="Garamond"/>
              <a:buNone/>
              <a:defRPr b="0" i="0" sz="15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400"/>
              </a:spcBef>
              <a:spcAft>
                <a:spcPts val="0"/>
              </a:spcAft>
              <a:buClr>
                <a:srgbClr val="262626"/>
              </a:buClr>
              <a:buSzPts val="1500"/>
              <a:buFont typeface="Garamond"/>
              <a:buNone/>
              <a:defRPr b="0" i="0" sz="1500" u="none" cap="none" strike="noStrike">
                <a:solidFill>
                  <a:schemeClr val="dk1"/>
                </a:solidFill>
                <a:latin typeface="Century Gothic"/>
                <a:ea typeface="Century Gothic"/>
                <a:cs typeface="Century Gothic"/>
                <a:sym typeface="Century Gothic"/>
              </a:defRPr>
            </a:lvl9pPr>
          </a:lstStyle>
          <a:p/>
        </p:txBody>
      </p:sp>
      <p:sp>
        <p:nvSpPr>
          <p:cNvPr id="85" name="Google Shape;85;p10"/>
          <p:cNvSpPr txBox="1"/>
          <p:nvPr>
            <p:ph idx="1" type="body"/>
          </p:nvPr>
        </p:nvSpPr>
        <p:spPr>
          <a:xfrm>
            <a:off x="6972300" y="1714500"/>
            <a:ext cx="1824300" cy="2626500"/>
          </a:xfrm>
          <a:prstGeom prst="rect">
            <a:avLst/>
          </a:prstGeom>
          <a:noFill/>
          <a:ln>
            <a:noFill/>
          </a:ln>
        </p:spPr>
        <p:txBody>
          <a:bodyPr anchorCtr="0" anchor="t" bIns="34275" lIns="68575" spcFirstLastPara="1" rIns="68575" wrap="square" tIns="34275">
            <a:normAutofit/>
          </a:bodyPr>
          <a:lstStyle>
            <a:lvl1pPr indent="-228600" lvl="0" marL="457200" algn="l">
              <a:lnSpc>
                <a:spcPct val="110000"/>
              </a:lnSpc>
              <a:spcBef>
                <a:spcPts val="600"/>
              </a:spcBef>
              <a:spcAft>
                <a:spcPts val="0"/>
              </a:spcAft>
              <a:buSzPts val="1100"/>
              <a:buNone/>
              <a:defRPr sz="1100">
                <a:solidFill>
                  <a:srgbClr val="FFFFFF"/>
                </a:solidFill>
              </a:defRPr>
            </a:lvl1pPr>
            <a:lvl2pPr indent="-228600" lvl="1" marL="914400" algn="l">
              <a:lnSpc>
                <a:spcPct val="100000"/>
              </a:lnSpc>
              <a:spcBef>
                <a:spcPts val="400"/>
              </a:spcBef>
              <a:spcAft>
                <a:spcPts val="0"/>
              </a:spcAft>
              <a:buSzPts val="900"/>
              <a:buNone/>
              <a:defRPr sz="900"/>
            </a:lvl2pPr>
            <a:lvl3pPr indent="-228600" lvl="2" marL="1371600" algn="l">
              <a:lnSpc>
                <a:spcPct val="100000"/>
              </a:lnSpc>
              <a:spcBef>
                <a:spcPts val="400"/>
              </a:spcBef>
              <a:spcAft>
                <a:spcPts val="0"/>
              </a:spcAft>
              <a:buSzPts val="800"/>
              <a:buNone/>
              <a:defRPr sz="800"/>
            </a:lvl3pPr>
            <a:lvl4pPr indent="-228600" lvl="3" marL="1828800" algn="l">
              <a:lnSpc>
                <a:spcPct val="100000"/>
              </a:lnSpc>
              <a:spcBef>
                <a:spcPts val="400"/>
              </a:spcBef>
              <a:spcAft>
                <a:spcPts val="0"/>
              </a:spcAft>
              <a:buSzPts val="700"/>
              <a:buNone/>
              <a:defRPr sz="700"/>
            </a:lvl4pPr>
            <a:lvl5pPr indent="-228600" lvl="4" marL="2286000" algn="l">
              <a:lnSpc>
                <a:spcPct val="100000"/>
              </a:lnSpc>
              <a:spcBef>
                <a:spcPts val="400"/>
              </a:spcBef>
              <a:spcAft>
                <a:spcPts val="0"/>
              </a:spcAft>
              <a:buSzPts val="700"/>
              <a:buNone/>
              <a:defRPr sz="700"/>
            </a:lvl5pPr>
            <a:lvl6pPr indent="-228600" lvl="5" marL="2743200" algn="l">
              <a:lnSpc>
                <a:spcPct val="100000"/>
              </a:lnSpc>
              <a:spcBef>
                <a:spcPts val="400"/>
              </a:spcBef>
              <a:spcAft>
                <a:spcPts val="0"/>
              </a:spcAft>
              <a:buSzPts val="700"/>
              <a:buNone/>
              <a:defRPr sz="700"/>
            </a:lvl6pPr>
            <a:lvl7pPr indent="-228600" lvl="6" marL="3200400" algn="l">
              <a:lnSpc>
                <a:spcPct val="100000"/>
              </a:lnSpc>
              <a:spcBef>
                <a:spcPts val="400"/>
              </a:spcBef>
              <a:spcAft>
                <a:spcPts val="0"/>
              </a:spcAft>
              <a:buSzPts val="700"/>
              <a:buNone/>
              <a:defRPr sz="700"/>
            </a:lvl7pPr>
            <a:lvl8pPr indent="-228600" lvl="7" marL="3657600" algn="l">
              <a:lnSpc>
                <a:spcPct val="100000"/>
              </a:lnSpc>
              <a:spcBef>
                <a:spcPts val="400"/>
              </a:spcBef>
              <a:spcAft>
                <a:spcPts val="0"/>
              </a:spcAft>
              <a:buSzPts val="700"/>
              <a:buNone/>
              <a:defRPr sz="700"/>
            </a:lvl8pPr>
            <a:lvl9pPr indent="-228600" lvl="8" marL="4114800" algn="l">
              <a:lnSpc>
                <a:spcPct val="100000"/>
              </a:lnSpc>
              <a:spcBef>
                <a:spcPts val="400"/>
              </a:spcBef>
              <a:spcAft>
                <a:spcPts val="0"/>
              </a:spcAft>
              <a:buSzPts val="700"/>
              <a:buNone/>
              <a:defRPr sz="700"/>
            </a:lvl9pPr>
          </a:lstStyle>
          <a:p/>
        </p:txBody>
      </p:sp>
      <p:sp>
        <p:nvSpPr>
          <p:cNvPr id="86" name="Google Shape;86;p10"/>
          <p:cNvSpPr txBox="1"/>
          <p:nvPr>
            <p:ph idx="10" type="dt"/>
          </p:nvPr>
        </p:nvSpPr>
        <p:spPr>
          <a:xfrm>
            <a:off x="205740" y="4730754"/>
            <a:ext cx="2057400" cy="205800"/>
          </a:xfrm>
          <a:prstGeom prst="rect">
            <a:avLst/>
          </a:prstGeom>
          <a:noFill/>
          <a:ln>
            <a:noFill/>
          </a:ln>
        </p:spPr>
        <p:txBody>
          <a:bodyPr anchorCtr="0" anchor="b" bIns="34275" lIns="68575" spcFirstLastPara="1" rIns="68575" wrap="square" tIns="34275">
            <a:noAutofit/>
          </a:bodyPr>
          <a:lstStyle>
            <a:lvl1pPr lvl="0" algn="l">
              <a:spcBef>
                <a:spcPts val="0"/>
              </a:spcBef>
              <a:spcAft>
                <a:spcPts val="0"/>
              </a:spcAft>
              <a:buSzPts val="1100"/>
              <a:buNone/>
              <a:defRPr>
                <a:solidFill>
                  <a:srgbClr val="FFFFF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7" name="Google Shape;87;p10"/>
          <p:cNvSpPr txBox="1"/>
          <p:nvPr>
            <p:ph idx="11" type="ftr"/>
          </p:nvPr>
        </p:nvSpPr>
        <p:spPr>
          <a:xfrm>
            <a:off x="2617470" y="4730754"/>
            <a:ext cx="3909000" cy="205800"/>
          </a:xfrm>
          <a:prstGeom prst="rect">
            <a:avLst/>
          </a:prstGeom>
          <a:noFill/>
          <a:ln>
            <a:noFill/>
          </a:ln>
        </p:spPr>
        <p:txBody>
          <a:bodyPr anchorCtr="0" anchor="b" bIns="34275" lIns="68575" spcFirstLastPara="1" rIns="68575" wrap="square" tIns="34275">
            <a:noAutofit/>
          </a:bodyPr>
          <a:lstStyle>
            <a:lvl1pPr lvl="0" algn="r">
              <a:spcBef>
                <a:spcPts val="0"/>
              </a:spcBef>
              <a:spcAft>
                <a:spcPts val="0"/>
              </a:spcAft>
              <a:buSzPts val="1100"/>
              <a:buNone/>
              <a:defRPr sz="800">
                <a:solidFill>
                  <a:srgbClr val="FFFFFF"/>
                </a:solidFill>
                <a:latin typeface="Century Gothic"/>
                <a:ea typeface="Century Gothic"/>
                <a:cs typeface="Century Gothic"/>
                <a:sym typeface="Century Gothic"/>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0"/>
          <p:cNvSpPr txBox="1"/>
          <p:nvPr>
            <p:ph idx="12" type="sldNum"/>
          </p:nvPr>
        </p:nvSpPr>
        <p:spPr>
          <a:xfrm>
            <a:off x="7797546" y="4670298"/>
            <a:ext cx="1097400" cy="205800"/>
          </a:xfrm>
          <a:prstGeom prst="rect">
            <a:avLst/>
          </a:prstGeom>
          <a:noFill/>
          <a:ln>
            <a:noFill/>
          </a:ln>
        </p:spPr>
        <p:txBody>
          <a:bodyPr anchorCtr="0" anchor="b" bIns="34275" lIns="68575" spcFirstLastPara="1" rIns="68575" wrap="square" tIns="34275">
            <a:noAutofit/>
          </a:bodyPr>
          <a:lstStyle>
            <a:lvl1pPr indent="0" lvl="0" marL="0" algn="r">
              <a:spcBef>
                <a:spcPts val="0"/>
              </a:spcBef>
              <a:buNone/>
              <a:defRPr sz="800">
                <a:solidFill>
                  <a:srgbClr val="FFFFFF"/>
                </a:solidFill>
                <a:latin typeface="Century Gothic"/>
                <a:ea typeface="Century Gothic"/>
                <a:cs typeface="Century Gothic"/>
                <a:sym typeface="Century Gothic"/>
              </a:defRPr>
            </a:lvl1pPr>
            <a:lvl2pPr indent="0" lvl="1" marL="0" algn="r">
              <a:spcBef>
                <a:spcPts val="0"/>
              </a:spcBef>
              <a:buNone/>
              <a:defRPr sz="800">
                <a:solidFill>
                  <a:srgbClr val="FFFFFF"/>
                </a:solidFill>
                <a:latin typeface="Century Gothic"/>
                <a:ea typeface="Century Gothic"/>
                <a:cs typeface="Century Gothic"/>
                <a:sym typeface="Century Gothic"/>
              </a:defRPr>
            </a:lvl2pPr>
            <a:lvl3pPr indent="0" lvl="2" marL="0" algn="r">
              <a:spcBef>
                <a:spcPts val="0"/>
              </a:spcBef>
              <a:buNone/>
              <a:defRPr sz="800">
                <a:solidFill>
                  <a:srgbClr val="FFFFFF"/>
                </a:solidFill>
                <a:latin typeface="Century Gothic"/>
                <a:ea typeface="Century Gothic"/>
                <a:cs typeface="Century Gothic"/>
                <a:sym typeface="Century Gothic"/>
              </a:defRPr>
            </a:lvl3pPr>
            <a:lvl4pPr indent="0" lvl="3" marL="0" algn="r">
              <a:spcBef>
                <a:spcPts val="0"/>
              </a:spcBef>
              <a:buNone/>
              <a:defRPr sz="800">
                <a:solidFill>
                  <a:srgbClr val="FFFFFF"/>
                </a:solidFill>
                <a:latin typeface="Century Gothic"/>
                <a:ea typeface="Century Gothic"/>
                <a:cs typeface="Century Gothic"/>
                <a:sym typeface="Century Gothic"/>
              </a:defRPr>
            </a:lvl4pPr>
            <a:lvl5pPr indent="0" lvl="4" marL="0" algn="r">
              <a:spcBef>
                <a:spcPts val="0"/>
              </a:spcBef>
              <a:buNone/>
              <a:defRPr sz="800">
                <a:solidFill>
                  <a:srgbClr val="FFFFFF"/>
                </a:solidFill>
                <a:latin typeface="Century Gothic"/>
                <a:ea typeface="Century Gothic"/>
                <a:cs typeface="Century Gothic"/>
                <a:sym typeface="Century Gothic"/>
              </a:defRPr>
            </a:lvl5pPr>
            <a:lvl6pPr indent="0" lvl="5" marL="0" algn="r">
              <a:spcBef>
                <a:spcPts val="0"/>
              </a:spcBef>
              <a:buNone/>
              <a:defRPr sz="800">
                <a:solidFill>
                  <a:srgbClr val="FFFFFF"/>
                </a:solidFill>
                <a:latin typeface="Century Gothic"/>
                <a:ea typeface="Century Gothic"/>
                <a:cs typeface="Century Gothic"/>
                <a:sym typeface="Century Gothic"/>
              </a:defRPr>
            </a:lvl6pPr>
            <a:lvl7pPr indent="0" lvl="6" marL="0" algn="r">
              <a:spcBef>
                <a:spcPts val="0"/>
              </a:spcBef>
              <a:buNone/>
              <a:defRPr sz="800">
                <a:solidFill>
                  <a:srgbClr val="FFFFFF"/>
                </a:solidFill>
                <a:latin typeface="Century Gothic"/>
                <a:ea typeface="Century Gothic"/>
                <a:cs typeface="Century Gothic"/>
                <a:sym typeface="Century Gothic"/>
              </a:defRPr>
            </a:lvl7pPr>
            <a:lvl8pPr indent="0" lvl="7" marL="0" algn="r">
              <a:spcBef>
                <a:spcPts val="0"/>
              </a:spcBef>
              <a:buNone/>
              <a:defRPr sz="800">
                <a:solidFill>
                  <a:srgbClr val="FFFFFF"/>
                </a:solidFill>
                <a:latin typeface="Century Gothic"/>
                <a:ea typeface="Century Gothic"/>
                <a:cs typeface="Century Gothic"/>
                <a:sym typeface="Century Gothic"/>
              </a:defRPr>
            </a:lvl8pPr>
            <a:lvl9pPr indent="0" lvl="8" marL="0" algn="r">
              <a:spcBef>
                <a:spcPts val="0"/>
              </a:spcBef>
              <a:buNone/>
              <a:defRPr sz="800">
                <a:solidFill>
                  <a:srgbClr val="FF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89" name="Google Shape;89;p10"/>
          <p:cNvSpPr/>
          <p:nvPr/>
        </p:nvSpPr>
        <p:spPr>
          <a:xfrm>
            <a:off x="6868160" y="281178"/>
            <a:ext cx="1988700" cy="4581000"/>
          </a:xfrm>
          <a:prstGeom prst="rect">
            <a:avLst/>
          </a:prstGeom>
          <a:noFill/>
          <a:ln cap="sq" cmpd="sng" w="9525">
            <a:solidFill>
              <a:srgbClr val="FFFFFF"/>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76022" y="178308"/>
            <a:ext cx="8792100" cy="47868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800100" y="481945"/>
            <a:ext cx="7543800" cy="10287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8" name="Google Shape;8;p1"/>
          <p:cNvSpPr txBox="1"/>
          <p:nvPr>
            <p:ph idx="1" type="body"/>
          </p:nvPr>
        </p:nvSpPr>
        <p:spPr>
          <a:xfrm>
            <a:off x="800100" y="1577340"/>
            <a:ext cx="7543800" cy="2949000"/>
          </a:xfrm>
          <a:prstGeom prst="rect">
            <a:avLst/>
          </a:prstGeom>
          <a:noFill/>
          <a:ln>
            <a:noFill/>
          </a:ln>
        </p:spPr>
        <p:txBody>
          <a:bodyPr anchorCtr="0" anchor="t" bIns="34275" lIns="68575" spcFirstLastPara="1" rIns="68575" wrap="square" tIns="34275">
            <a:normAutofit/>
          </a:bodyPr>
          <a:lstStyle>
            <a:lvl1pPr indent="-317500" lvl="0" marL="457200" marR="0" rtl="0" algn="l">
              <a:lnSpc>
                <a:spcPct val="100000"/>
              </a:lnSpc>
              <a:spcBef>
                <a:spcPts val="7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1pPr>
            <a:lvl2pPr indent="-304800" lvl="1" marL="914400" marR="0" rtl="0" algn="l">
              <a:lnSpc>
                <a:spcPct val="100000"/>
              </a:lnSpc>
              <a:spcBef>
                <a:spcPts val="400"/>
              </a:spcBef>
              <a:spcAft>
                <a:spcPts val="0"/>
              </a:spcAft>
              <a:buClr>
                <a:srgbClr val="262626"/>
              </a:buClr>
              <a:buSzPts val="1200"/>
              <a:buFont typeface="Garamond"/>
              <a:buChar char="◦"/>
              <a:defRPr b="0" i="0" sz="1200" u="none" cap="none" strike="noStrike">
                <a:solidFill>
                  <a:schemeClr val="dk1"/>
                </a:solidFill>
                <a:latin typeface="Century Gothic"/>
                <a:ea typeface="Century Gothic"/>
                <a:cs typeface="Century Gothic"/>
                <a:sym typeface="Century Gothic"/>
              </a:defRPr>
            </a:lvl2pPr>
            <a:lvl3pPr indent="-298450" lvl="2" marL="1371600" marR="0" rtl="0" algn="l">
              <a:lnSpc>
                <a:spcPct val="100000"/>
              </a:lnSpc>
              <a:spcBef>
                <a:spcPts val="400"/>
              </a:spcBef>
              <a:spcAft>
                <a:spcPts val="0"/>
              </a:spcAft>
              <a:buClr>
                <a:srgbClr val="262626"/>
              </a:buClr>
              <a:buSzPts val="1100"/>
              <a:buFont typeface="Garamond"/>
              <a:buChar char="◦"/>
              <a:defRPr b="0" i="0" sz="1100" u="none" cap="none" strike="noStrike">
                <a:solidFill>
                  <a:schemeClr val="dk1"/>
                </a:solidFill>
                <a:latin typeface="Century Gothic"/>
                <a:ea typeface="Century Gothic"/>
                <a:cs typeface="Century Gothic"/>
                <a:sym typeface="Century Gothic"/>
              </a:defRPr>
            </a:lvl3pPr>
            <a:lvl4pPr indent="-298450" lvl="3" marL="1828800" marR="0" rtl="0" algn="l">
              <a:lnSpc>
                <a:spcPct val="100000"/>
              </a:lnSpc>
              <a:spcBef>
                <a:spcPts val="400"/>
              </a:spcBef>
              <a:spcAft>
                <a:spcPts val="0"/>
              </a:spcAft>
              <a:buClr>
                <a:srgbClr val="262626"/>
              </a:buClr>
              <a:buSzPts val="1100"/>
              <a:buFont typeface="Garamond"/>
              <a:buChar char="◦"/>
              <a:defRPr b="0" i="0" sz="1100" u="none" cap="none" strike="noStrike">
                <a:solidFill>
                  <a:schemeClr val="dk1"/>
                </a:solidFill>
                <a:latin typeface="Century Gothic"/>
                <a:ea typeface="Century Gothic"/>
                <a:cs typeface="Century Gothic"/>
                <a:sym typeface="Century Gothic"/>
              </a:defRPr>
            </a:lvl4pPr>
            <a:lvl5pPr indent="-298450" lvl="4" marL="2286000" marR="0" rtl="0" algn="l">
              <a:lnSpc>
                <a:spcPct val="100000"/>
              </a:lnSpc>
              <a:spcBef>
                <a:spcPts val="400"/>
              </a:spcBef>
              <a:spcAft>
                <a:spcPts val="0"/>
              </a:spcAft>
              <a:buClr>
                <a:srgbClr val="262626"/>
              </a:buClr>
              <a:buSzPts val="1100"/>
              <a:buFont typeface="Garamond"/>
              <a:buChar char="◦"/>
              <a:defRPr b="0" i="0" sz="1100" u="none" cap="none" strike="noStrike">
                <a:solidFill>
                  <a:schemeClr val="dk1"/>
                </a:solidFill>
                <a:latin typeface="Century Gothic"/>
                <a:ea typeface="Century Gothic"/>
                <a:cs typeface="Century Gothic"/>
                <a:sym typeface="Century Gothic"/>
              </a:defRPr>
            </a:lvl5pPr>
            <a:lvl6pPr indent="-298450" lvl="5" marL="2743200" marR="0" rtl="0" algn="l">
              <a:lnSpc>
                <a:spcPct val="100000"/>
              </a:lnSpc>
              <a:spcBef>
                <a:spcPts val="400"/>
              </a:spcBef>
              <a:spcAft>
                <a:spcPts val="0"/>
              </a:spcAft>
              <a:buClr>
                <a:srgbClr val="262626"/>
              </a:buClr>
              <a:buSzPts val="1100"/>
              <a:buFont typeface="Garamond"/>
              <a:buChar char="◦"/>
              <a:defRPr b="0" i="0" sz="1100" u="none" cap="none" strike="noStrike">
                <a:solidFill>
                  <a:schemeClr val="dk1"/>
                </a:solidFill>
                <a:latin typeface="Century Gothic"/>
                <a:ea typeface="Century Gothic"/>
                <a:cs typeface="Century Gothic"/>
                <a:sym typeface="Century Gothic"/>
              </a:defRPr>
            </a:lvl6pPr>
            <a:lvl7pPr indent="-298450" lvl="6" marL="3200400" marR="0" rtl="0" algn="l">
              <a:lnSpc>
                <a:spcPct val="100000"/>
              </a:lnSpc>
              <a:spcBef>
                <a:spcPts val="400"/>
              </a:spcBef>
              <a:spcAft>
                <a:spcPts val="0"/>
              </a:spcAft>
              <a:buClr>
                <a:srgbClr val="262626"/>
              </a:buClr>
              <a:buSzPts val="1100"/>
              <a:buFont typeface="Garamond"/>
              <a:buChar char="◦"/>
              <a:defRPr b="0" i="0" sz="1100" u="none" cap="none" strike="noStrike">
                <a:solidFill>
                  <a:schemeClr val="dk1"/>
                </a:solidFill>
                <a:latin typeface="Century Gothic"/>
                <a:ea typeface="Century Gothic"/>
                <a:cs typeface="Century Gothic"/>
                <a:sym typeface="Century Gothic"/>
              </a:defRPr>
            </a:lvl7pPr>
            <a:lvl8pPr indent="-298450" lvl="7" marL="3657600" marR="0" rtl="0" algn="l">
              <a:lnSpc>
                <a:spcPct val="100000"/>
              </a:lnSpc>
              <a:spcBef>
                <a:spcPts val="400"/>
              </a:spcBef>
              <a:spcAft>
                <a:spcPts val="0"/>
              </a:spcAft>
              <a:buClr>
                <a:srgbClr val="262626"/>
              </a:buClr>
              <a:buSzPts val="1100"/>
              <a:buFont typeface="Garamond"/>
              <a:buChar char="◦"/>
              <a:defRPr b="0" i="0" sz="1100" u="none" cap="none" strike="noStrike">
                <a:solidFill>
                  <a:schemeClr val="dk1"/>
                </a:solidFill>
                <a:latin typeface="Century Gothic"/>
                <a:ea typeface="Century Gothic"/>
                <a:cs typeface="Century Gothic"/>
                <a:sym typeface="Century Gothic"/>
              </a:defRPr>
            </a:lvl8pPr>
            <a:lvl9pPr indent="-298450" lvl="8" marL="4114800" marR="0" rtl="0" algn="l">
              <a:lnSpc>
                <a:spcPct val="100000"/>
              </a:lnSpc>
              <a:spcBef>
                <a:spcPts val="400"/>
              </a:spcBef>
              <a:spcAft>
                <a:spcPts val="0"/>
              </a:spcAft>
              <a:buClr>
                <a:srgbClr val="262626"/>
              </a:buClr>
              <a:buSzPts val="1100"/>
              <a:buFont typeface="Garamond"/>
              <a:buChar char="◦"/>
              <a:defRPr b="0" i="0" sz="1100" u="none" cap="none" strike="noStrike">
                <a:solidFill>
                  <a:schemeClr val="dk1"/>
                </a:solidFill>
                <a:latin typeface="Century Gothic"/>
                <a:ea typeface="Century Gothic"/>
                <a:cs typeface="Century Gothic"/>
                <a:sym typeface="Century Gothic"/>
              </a:defRPr>
            </a:lvl9pPr>
          </a:lstStyle>
          <a:p/>
        </p:txBody>
      </p:sp>
      <p:sp>
        <p:nvSpPr>
          <p:cNvPr id="9" name="Google Shape;9;p1"/>
          <p:cNvSpPr txBox="1"/>
          <p:nvPr>
            <p:ph idx="10" type="dt"/>
          </p:nvPr>
        </p:nvSpPr>
        <p:spPr>
          <a:xfrm>
            <a:off x="205740" y="4730754"/>
            <a:ext cx="2057400" cy="205800"/>
          </a:xfrm>
          <a:prstGeom prst="rect">
            <a:avLst/>
          </a:prstGeom>
          <a:noFill/>
          <a:ln>
            <a:noFill/>
          </a:ln>
        </p:spPr>
        <p:txBody>
          <a:bodyPr anchorCtr="0" anchor="b" bIns="34275" lIns="68575" spcFirstLastPara="1" rIns="68575" wrap="square" tIns="34275">
            <a:noAutofit/>
          </a:bodyPr>
          <a:lstStyle>
            <a:lvl1pPr lvl="0" marR="0" rtl="0" algn="l">
              <a:spcBef>
                <a:spcPts val="0"/>
              </a:spcBef>
              <a:spcAft>
                <a:spcPts val="0"/>
              </a:spcAft>
              <a:buSzPts val="1100"/>
              <a:buNone/>
              <a:defRPr b="0" i="0" sz="800" u="none" cap="none" strike="noStrike">
                <a:solidFill>
                  <a:srgbClr val="3F3F3F"/>
                </a:solidFill>
                <a:latin typeface="Century Gothic"/>
                <a:ea typeface="Century Gothic"/>
                <a:cs typeface="Century Gothic"/>
                <a:sym typeface="Century Gothic"/>
              </a:defRPr>
            </a:lvl1pPr>
            <a:lvl2pPr lvl="1"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9pPr>
          </a:lstStyle>
          <a:p/>
        </p:txBody>
      </p:sp>
      <p:sp>
        <p:nvSpPr>
          <p:cNvPr id="10" name="Google Shape;10;p1"/>
          <p:cNvSpPr txBox="1"/>
          <p:nvPr>
            <p:ph idx="11" type="ftr"/>
          </p:nvPr>
        </p:nvSpPr>
        <p:spPr>
          <a:xfrm>
            <a:off x="2617470" y="4730754"/>
            <a:ext cx="3909000" cy="205800"/>
          </a:xfrm>
          <a:prstGeom prst="rect">
            <a:avLst/>
          </a:prstGeom>
          <a:noFill/>
          <a:ln>
            <a:noFill/>
          </a:ln>
        </p:spPr>
        <p:txBody>
          <a:bodyPr anchorCtr="0" anchor="b" bIns="34275" lIns="68575" spcFirstLastPara="1" rIns="68575" wrap="square" tIns="34275">
            <a:noAutofit/>
          </a:bodyPr>
          <a:lstStyle>
            <a:lvl1pPr lvl="0" marR="0" rtl="0" algn="ctr">
              <a:spcBef>
                <a:spcPts val="0"/>
              </a:spcBef>
              <a:spcAft>
                <a:spcPts val="0"/>
              </a:spcAft>
              <a:buSzPts val="1100"/>
              <a:buNone/>
              <a:defRPr b="0" i="0" sz="800" u="none" cap="none" strike="noStrike">
                <a:solidFill>
                  <a:srgbClr val="3F3F3F"/>
                </a:solidFill>
                <a:latin typeface="Century Gothic"/>
                <a:ea typeface="Century Gothic"/>
                <a:cs typeface="Century Gothic"/>
                <a:sym typeface="Century Gothic"/>
              </a:defRPr>
            </a:lvl1pPr>
            <a:lvl2pPr lvl="1"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9pPr>
          </a:lstStyle>
          <a:p/>
        </p:txBody>
      </p:sp>
      <p:sp>
        <p:nvSpPr>
          <p:cNvPr id="11" name="Google Shape;11;p1"/>
          <p:cNvSpPr txBox="1"/>
          <p:nvPr>
            <p:ph idx="12" type="sldNum"/>
          </p:nvPr>
        </p:nvSpPr>
        <p:spPr>
          <a:xfrm>
            <a:off x="7852410" y="4730754"/>
            <a:ext cx="1097400" cy="205800"/>
          </a:xfrm>
          <a:prstGeom prst="rect">
            <a:avLst/>
          </a:prstGeom>
          <a:noFill/>
          <a:ln>
            <a:noFill/>
          </a:ln>
        </p:spPr>
        <p:txBody>
          <a:bodyPr anchorCtr="0" anchor="b" bIns="34275" lIns="68575" spcFirstLastPara="1" rIns="68575" wrap="square" tIns="34275">
            <a:noAutofit/>
          </a:bodyPr>
          <a:lstStyle>
            <a:lvl1pPr indent="0" lvl="0" marL="0" marR="0" rtl="0" algn="r">
              <a:spcBef>
                <a:spcPts val="0"/>
              </a:spcBef>
              <a:buNone/>
              <a:defRPr b="0" i="0" sz="800" u="none" cap="none" strike="noStrike">
                <a:solidFill>
                  <a:srgbClr val="3F3F3F"/>
                </a:solidFill>
                <a:latin typeface="Century Gothic"/>
                <a:ea typeface="Century Gothic"/>
                <a:cs typeface="Century Gothic"/>
                <a:sym typeface="Century Gothic"/>
              </a:defRPr>
            </a:lvl1pPr>
            <a:lvl2pPr indent="0" lvl="1" marL="0" marR="0" rtl="0" algn="r">
              <a:spcBef>
                <a:spcPts val="0"/>
              </a:spcBef>
              <a:buNone/>
              <a:defRPr b="0" i="0" sz="800" u="none" cap="none" strike="noStrike">
                <a:solidFill>
                  <a:srgbClr val="3F3F3F"/>
                </a:solidFill>
                <a:latin typeface="Century Gothic"/>
                <a:ea typeface="Century Gothic"/>
                <a:cs typeface="Century Gothic"/>
                <a:sym typeface="Century Gothic"/>
              </a:defRPr>
            </a:lvl2pPr>
            <a:lvl3pPr indent="0" lvl="2" marL="0" marR="0" rtl="0" algn="r">
              <a:spcBef>
                <a:spcPts val="0"/>
              </a:spcBef>
              <a:buNone/>
              <a:defRPr b="0" i="0" sz="800" u="none" cap="none" strike="noStrike">
                <a:solidFill>
                  <a:srgbClr val="3F3F3F"/>
                </a:solidFill>
                <a:latin typeface="Century Gothic"/>
                <a:ea typeface="Century Gothic"/>
                <a:cs typeface="Century Gothic"/>
                <a:sym typeface="Century Gothic"/>
              </a:defRPr>
            </a:lvl3pPr>
            <a:lvl4pPr indent="0" lvl="3" marL="0" marR="0" rtl="0" algn="r">
              <a:spcBef>
                <a:spcPts val="0"/>
              </a:spcBef>
              <a:buNone/>
              <a:defRPr b="0" i="0" sz="800" u="none" cap="none" strike="noStrike">
                <a:solidFill>
                  <a:srgbClr val="3F3F3F"/>
                </a:solidFill>
                <a:latin typeface="Century Gothic"/>
                <a:ea typeface="Century Gothic"/>
                <a:cs typeface="Century Gothic"/>
                <a:sym typeface="Century Gothic"/>
              </a:defRPr>
            </a:lvl4pPr>
            <a:lvl5pPr indent="0" lvl="4" marL="0" marR="0" rtl="0" algn="r">
              <a:spcBef>
                <a:spcPts val="0"/>
              </a:spcBef>
              <a:buNone/>
              <a:defRPr b="0" i="0" sz="800" u="none" cap="none" strike="noStrike">
                <a:solidFill>
                  <a:srgbClr val="3F3F3F"/>
                </a:solidFill>
                <a:latin typeface="Century Gothic"/>
                <a:ea typeface="Century Gothic"/>
                <a:cs typeface="Century Gothic"/>
                <a:sym typeface="Century Gothic"/>
              </a:defRPr>
            </a:lvl5pPr>
            <a:lvl6pPr indent="0" lvl="5" marL="0" marR="0" rtl="0" algn="r">
              <a:spcBef>
                <a:spcPts val="0"/>
              </a:spcBef>
              <a:buNone/>
              <a:defRPr b="0" i="0" sz="800" u="none" cap="none" strike="noStrike">
                <a:solidFill>
                  <a:srgbClr val="3F3F3F"/>
                </a:solidFill>
                <a:latin typeface="Century Gothic"/>
                <a:ea typeface="Century Gothic"/>
                <a:cs typeface="Century Gothic"/>
                <a:sym typeface="Century Gothic"/>
              </a:defRPr>
            </a:lvl6pPr>
            <a:lvl7pPr indent="0" lvl="6" marL="0" marR="0" rtl="0" algn="r">
              <a:spcBef>
                <a:spcPts val="0"/>
              </a:spcBef>
              <a:buNone/>
              <a:defRPr b="0" i="0" sz="800" u="none" cap="none" strike="noStrike">
                <a:solidFill>
                  <a:srgbClr val="3F3F3F"/>
                </a:solidFill>
                <a:latin typeface="Century Gothic"/>
                <a:ea typeface="Century Gothic"/>
                <a:cs typeface="Century Gothic"/>
                <a:sym typeface="Century Gothic"/>
              </a:defRPr>
            </a:lvl7pPr>
            <a:lvl8pPr indent="0" lvl="7" marL="0" marR="0" rtl="0" algn="r">
              <a:spcBef>
                <a:spcPts val="0"/>
              </a:spcBef>
              <a:buNone/>
              <a:defRPr b="0" i="0" sz="800" u="none" cap="none" strike="noStrike">
                <a:solidFill>
                  <a:srgbClr val="3F3F3F"/>
                </a:solidFill>
                <a:latin typeface="Century Gothic"/>
                <a:ea typeface="Century Gothic"/>
                <a:cs typeface="Century Gothic"/>
                <a:sym typeface="Century Gothic"/>
              </a:defRPr>
            </a:lvl8pPr>
            <a:lvl9pPr indent="0" lvl="8" marL="0" marR="0" rtl="0" algn="r">
              <a:spcBef>
                <a:spcPts val="0"/>
              </a:spcBef>
              <a:buNone/>
              <a:defRPr b="0" i="0" sz="800" u="none" cap="none" strike="noStrike">
                <a:solidFill>
                  <a:srgbClr val="3F3F3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socialjusticebooks.org/booklists" TargetMode="External"/><Relationship Id="rId4" Type="http://schemas.openxmlformats.org/officeDocument/2006/relationships/hyperlink" Target="https://diversebooks.org/resources/where-to-find-diverse-books" TargetMode="External"/><Relationship Id="rId5" Type="http://schemas.openxmlformats.org/officeDocument/2006/relationships/hyperlink" Target="https://libguides.ala.org/c.php?g=488238&amp;p=3530814" TargetMode="External"/><Relationship Id="rId6" Type="http://schemas.openxmlformats.org/officeDocument/2006/relationships/hyperlink" Target="http://readingwhilewhite.blogspot.com/2019/01/the-benefits-limits-of-diversity-audits.html" TargetMode="External"/><Relationship Id="rId7" Type="http://schemas.openxmlformats.org/officeDocument/2006/relationships/hyperlink" Target="http://www.teenlibrariantoolbox.com/files/2017/11/Diversity-Audit-Outline-2017-with-Sources.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thebrownbookshelf.com" TargetMode="External"/><Relationship Id="rId4" Type="http://schemas.openxmlformats.org/officeDocument/2006/relationships/hyperlink" Target="http://disabilityinkidlit.com" TargetMode="External"/><Relationship Id="rId10" Type="http://schemas.openxmlformats.org/officeDocument/2006/relationships/hyperlink" Target="https://pen.org/sites/default/files/PEN_childrens_lit_report_FINAL_online.pdf" TargetMode="External"/><Relationship Id="rId9" Type="http://schemas.openxmlformats.org/officeDocument/2006/relationships/hyperlink" Target="https://contributors.slj.com/2016/10/slj-diversity-and-cultural-literacy-syllabus/" TargetMode="External"/><Relationship Id="rId5" Type="http://schemas.openxmlformats.org/officeDocument/2006/relationships/hyperlink" Target="http://www.gayya.org" TargetMode="External"/><Relationship Id="rId6" Type="http://schemas.openxmlformats.org/officeDocument/2006/relationships/hyperlink" Target="https://goodmenproject.com" TargetMode="External"/><Relationship Id="rId7" Type="http://schemas.openxmlformats.org/officeDocument/2006/relationships/hyperlink" Target="https://latiniosinkidlit.com" TargetMode="External"/><Relationship Id="rId8" Type="http://schemas.openxmlformats.org/officeDocument/2006/relationships/hyperlink" Target="https://lgbtqread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data.census.gov/cedsci/" TargetMode="External"/><Relationship Id="rId4" Type="http://schemas.openxmlformats.org/officeDocument/2006/relationships/hyperlink" Target="https://www.census.gov/library/video/2019/data-gems-how-to-navigate-data-census-gov.html" TargetMode="External"/><Relationship Id="rId9" Type="http://schemas.openxmlformats.org/officeDocument/2006/relationships/hyperlink" Target="https://www.nyskwic.org/" TargetMode="External"/><Relationship Id="rId5" Type="http://schemas.openxmlformats.org/officeDocument/2006/relationships/hyperlink" Target="https://www.census.gov/programs-surveys/acs" TargetMode="External"/><Relationship Id="rId6" Type="http://schemas.openxmlformats.org/officeDocument/2006/relationships/hyperlink" Target="https://www.huduser.gov/portal/pdrdatas_landing.html" TargetMode="External"/><Relationship Id="rId7" Type="http://schemas.openxmlformats.org/officeDocument/2006/relationships/hyperlink" Target="https://www.bls.gov/eag/" TargetMode="External"/><Relationship Id="rId8" Type="http://schemas.openxmlformats.org/officeDocument/2006/relationships/hyperlink" Target="https://nces.ed.gov/survey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docs.google.com/forms/d/18uom4MyOoyuamjpbQKslp5va-nqJY3ZyR-WCZHamIVs/edi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3"/>
          <p:cNvSpPr txBox="1"/>
          <p:nvPr>
            <p:ph type="ctrTitle"/>
          </p:nvPr>
        </p:nvSpPr>
        <p:spPr>
          <a:xfrm>
            <a:off x="1171281" y="1568447"/>
            <a:ext cx="6801300" cy="19431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Conducting a Diversity Audit</a:t>
            </a:r>
            <a:endParaRPr/>
          </a:p>
        </p:txBody>
      </p:sp>
      <p:sp>
        <p:nvSpPr>
          <p:cNvPr id="107" name="Google Shape;107;p13"/>
          <p:cNvSpPr txBox="1"/>
          <p:nvPr>
            <p:ph idx="1" type="subTitle"/>
          </p:nvPr>
        </p:nvSpPr>
        <p:spPr>
          <a:xfrm>
            <a:off x="1171575" y="3511547"/>
            <a:ext cx="6803100" cy="342900"/>
          </a:xfrm>
          <a:prstGeom prst="rect">
            <a:avLst/>
          </a:prstGeom>
        </p:spPr>
        <p:txBody>
          <a:bodyPr anchorCtr="0" anchor="t" bIns="34275" lIns="68575" spcFirstLastPara="1" rIns="68575" wrap="square" tIns="34275">
            <a:normAutofit/>
          </a:bodyPr>
          <a:lstStyle/>
          <a:p>
            <a:pPr indent="0" lvl="0" marL="0" rtl="0" algn="ctr">
              <a:spcBef>
                <a:spcPts val="0"/>
              </a:spcBef>
              <a:spcAft>
                <a:spcPts val="0"/>
              </a:spcAft>
              <a:buNone/>
            </a:pPr>
            <a:r>
              <a:rPr lang="en"/>
              <a:t>A Close Up of Your Collection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2"/>
          <p:cNvSpPr txBox="1"/>
          <p:nvPr>
            <p:ph type="title"/>
          </p:nvPr>
        </p:nvSpPr>
        <p:spPr>
          <a:xfrm>
            <a:off x="800100" y="481945"/>
            <a:ext cx="7543800" cy="1028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What I Learned</a:t>
            </a:r>
            <a:endParaRPr/>
          </a:p>
        </p:txBody>
      </p:sp>
      <p:sp>
        <p:nvSpPr>
          <p:cNvPr id="163" name="Google Shape;163;p22"/>
          <p:cNvSpPr txBox="1"/>
          <p:nvPr>
            <p:ph idx="1" type="body"/>
          </p:nvPr>
        </p:nvSpPr>
        <p:spPr>
          <a:xfrm>
            <a:off x="800100" y="1577340"/>
            <a:ext cx="3566100" cy="2811900"/>
          </a:xfrm>
          <a:prstGeom prst="rect">
            <a:avLst/>
          </a:prstGeom>
        </p:spPr>
        <p:txBody>
          <a:bodyPr anchorCtr="0" anchor="t" bIns="34275" lIns="68575" spcFirstLastPara="1" rIns="68575" wrap="square" tIns="34275">
            <a:normAutofit lnSpcReduction="10000"/>
          </a:bodyPr>
          <a:lstStyle/>
          <a:p>
            <a:pPr indent="0" lvl="0" marL="0" rtl="0" algn="l">
              <a:spcBef>
                <a:spcPts val="700"/>
              </a:spcBef>
              <a:spcAft>
                <a:spcPts val="0"/>
              </a:spcAft>
              <a:buNone/>
            </a:pPr>
            <a:r>
              <a:rPr lang="en"/>
              <a:t>Audited purchased from Brodart in 12 month period</a:t>
            </a:r>
            <a:endParaRPr/>
          </a:p>
          <a:p>
            <a:pPr indent="-317500" lvl="0" marL="457200" rtl="0" algn="l">
              <a:spcBef>
                <a:spcPts val="700"/>
              </a:spcBef>
              <a:spcAft>
                <a:spcPts val="0"/>
              </a:spcAft>
              <a:buSzPts val="1400"/>
              <a:buChar char="◦"/>
            </a:pPr>
            <a:r>
              <a:rPr lang="en"/>
              <a:t>Main character identification: 70.6% white; 5.8% Black; 5.1% Asian; 2.6% LGBTQIA; 1.9% Middle Eastern; 9.6% Unknown</a:t>
            </a:r>
            <a:endParaRPr/>
          </a:p>
          <a:p>
            <a:pPr indent="-317500" lvl="0" marL="457200" rtl="0" algn="l">
              <a:spcBef>
                <a:spcPts val="0"/>
              </a:spcBef>
              <a:spcAft>
                <a:spcPts val="0"/>
              </a:spcAft>
              <a:buSzPts val="1400"/>
              <a:buChar char="◦"/>
            </a:pPr>
            <a:r>
              <a:rPr lang="en"/>
              <a:t>Author identification: 81.6% White; 5.8% Black; 3.8% LGBTQIA; 3.2% Unknown; 3.2% Asian; 2.5% Middle Eastern</a:t>
            </a:r>
            <a:endParaRPr/>
          </a:p>
          <a:p>
            <a:pPr indent="-317500" lvl="0" marL="457200" rtl="0" algn="l">
              <a:spcBef>
                <a:spcPts val="0"/>
              </a:spcBef>
              <a:spcAft>
                <a:spcPts val="0"/>
              </a:spcAft>
              <a:buSzPts val="1400"/>
              <a:buChar char="◦"/>
            </a:pPr>
            <a:r>
              <a:rPr lang="en"/>
              <a:t>Standing Orders (Brodart):</a:t>
            </a:r>
            <a:r>
              <a:rPr lang="en" u="sng"/>
              <a:t> 88% White;</a:t>
            </a:r>
            <a:r>
              <a:rPr lang="en"/>
              <a:t> </a:t>
            </a:r>
            <a:r>
              <a:rPr lang="en" u="sng"/>
              <a:t>2.4% Black;</a:t>
            </a:r>
            <a:r>
              <a:rPr lang="en"/>
              <a:t> 5.8% unknown, </a:t>
            </a:r>
            <a:r>
              <a:rPr lang="en" u="sng"/>
              <a:t>1.2% LGBTQIA</a:t>
            </a:r>
            <a:endParaRPr u="sng"/>
          </a:p>
        </p:txBody>
      </p:sp>
      <p:sp>
        <p:nvSpPr>
          <p:cNvPr id="164" name="Google Shape;164;p22"/>
          <p:cNvSpPr txBox="1"/>
          <p:nvPr>
            <p:ph idx="2" type="body"/>
          </p:nvPr>
        </p:nvSpPr>
        <p:spPr>
          <a:xfrm>
            <a:off x="4777740" y="1577340"/>
            <a:ext cx="3566100" cy="2811900"/>
          </a:xfrm>
          <a:prstGeom prst="rect">
            <a:avLst/>
          </a:prstGeom>
        </p:spPr>
        <p:txBody>
          <a:bodyPr anchorCtr="0" anchor="t" bIns="34275" lIns="68575" spcFirstLastPara="1" rIns="68575" wrap="square" tIns="34275">
            <a:normAutofit/>
          </a:bodyPr>
          <a:lstStyle/>
          <a:p>
            <a:pPr indent="0" lvl="0" marL="0" rtl="0" algn="l">
              <a:spcBef>
                <a:spcPts val="700"/>
              </a:spcBef>
              <a:spcAft>
                <a:spcPts val="0"/>
              </a:spcAft>
              <a:buNone/>
            </a:pPr>
            <a:r>
              <a:rPr lang="en"/>
              <a:t>Alfred Demographics: 75.6% White; 8% Black; 5.8% Asian; 7.9% Hispanic, .45% Native American</a:t>
            </a:r>
            <a:endParaRPr/>
          </a:p>
          <a:p>
            <a:pPr indent="-317500" lvl="0" marL="457200" rtl="0" algn="l">
              <a:spcBef>
                <a:spcPts val="700"/>
              </a:spcBef>
              <a:spcAft>
                <a:spcPts val="0"/>
              </a:spcAft>
              <a:buSzPts val="1400"/>
              <a:buChar char="◦"/>
            </a:pPr>
            <a:r>
              <a:rPr lang="en"/>
              <a:t>Too narrow in my scope</a:t>
            </a:r>
            <a:endParaRPr/>
          </a:p>
          <a:p>
            <a:pPr indent="-317500" lvl="0" marL="457200" rtl="0" algn="l">
              <a:spcBef>
                <a:spcPts val="0"/>
              </a:spcBef>
              <a:spcAft>
                <a:spcPts val="0"/>
              </a:spcAft>
              <a:buSzPts val="1400"/>
              <a:buChar char="◦"/>
            </a:pPr>
            <a:r>
              <a:rPr lang="en"/>
              <a:t>Inconsistency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3"/>
          <p:cNvSpPr txBox="1"/>
          <p:nvPr>
            <p:ph type="title"/>
          </p:nvPr>
        </p:nvSpPr>
        <p:spPr>
          <a:xfrm>
            <a:off x="800100" y="481945"/>
            <a:ext cx="7543800" cy="1028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What did we change?</a:t>
            </a:r>
            <a:endParaRPr/>
          </a:p>
        </p:txBody>
      </p:sp>
      <p:sp>
        <p:nvSpPr>
          <p:cNvPr id="170" name="Google Shape;170;p23"/>
          <p:cNvSpPr txBox="1"/>
          <p:nvPr>
            <p:ph idx="1" type="body"/>
          </p:nvPr>
        </p:nvSpPr>
        <p:spPr>
          <a:xfrm>
            <a:off x="800100" y="1577340"/>
            <a:ext cx="7543800" cy="2949000"/>
          </a:xfrm>
          <a:prstGeom prst="rect">
            <a:avLst/>
          </a:prstGeom>
        </p:spPr>
        <p:txBody>
          <a:bodyPr anchorCtr="0" anchor="t" bIns="34275" lIns="68575" spcFirstLastPara="1" rIns="68575" wrap="square" tIns="34275">
            <a:normAutofit/>
          </a:bodyPr>
          <a:lstStyle/>
          <a:p>
            <a:pPr indent="-317500" lvl="0" marL="457200" rtl="0" algn="l">
              <a:spcBef>
                <a:spcPts val="700"/>
              </a:spcBef>
              <a:spcAft>
                <a:spcPts val="0"/>
              </a:spcAft>
              <a:buSzPts val="1400"/>
              <a:buChar char="◦"/>
            </a:pPr>
            <a:r>
              <a:rPr lang="en"/>
              <a:t>We modified our standing orders to include more diverse authors.</a:t>
            </a:r>
            <a:endParaRPr/>
          </a:p>
          <a:p>
            <a:pPr indent="-317500" lvl="0" marL="457200" rtl="0" algn="l">
              <a:spcBef>
                <a:spcPts val="0"/>
              </a:spcBef>
              <a:spcAft>
                <a:spcPts val="0"/>
              </a:spcAft>
              <a:buSzPts val="1400"/>
              <a:buChar char="◦"/>
            </a:pPr>
            <a:r>
              <a:rPr lang="en"/>
              <a:t>We revised our collection development policy that includes not only acquisitions with intention to diversity, but also weeding with intent to diversify the collection.</a:t>
            </a:r>
            <a:endParaRPr/>
          </a:p>
          <a:p>
            <a:pPr indent="-317500" lvl="0" marL="457200" rtl="0" algn="l">
              <a:spcBef>
                <a:spcPts val="0"/>
              </a:spcBef>
              <a:spcAft>
                <a:spcPts val="0"/>
              </a:spcAft>
              <a:buSzPts val="1400"/>
              <a:buChar char="◦"/>
            </a:pPr>
            <a:r>
              <a:rPr lang="en"/>
              <a:t>Library Director began taking classes through Library Juice Academy focusing on diversity. </a:t>
            </a:r>
            <a:endParaRPr/>
          </a:p>
        </p:txBody>
      </p:sp>
      <p:pic>
        <p:nvPicPr>
          <p:cNvPr id="171" name="Google Shape;171;p23"/>
          <p:cNvPicPr preferRelativeResize="0"/>
          <p:nvPr/>
        </p:nvPicPr>
        <p:blipFill>
          <a:blip r:embed="rId3">
            <a:alphaModFix/>
          </a:blip>
          <a:stretch>
            <a:fillRect/>
          </a:stretch>
        </p:blipFill>
        <p:spPr>
          <a:xfrm>
            <a:off x="3136025" y="2671575"/>
            <a:ext cx="3026176" cy="20166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4"/>
          <p:cNvSpPr txBox="1"/>
          <p:nvPr>
            <p:ph type="title"/>
          </p:nvPr>
        </p:nvSpPr>
        <p:spPr>
          <a:xfrm>
            <a:off x="800100" y="481945"/>
            <a:ext cx="7543800" cy="10287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Another Survey Option: ILS Shelf List</a:t>
            </a:r>
            <a:endParaRPr/>
          </a:p>
        </p:txBody>
      </p:sp>
      <p:sp>
        <p:nvSpPr>
          <p:cNvPr id="177" name="Google Shape;177;p24"/>
          <p:cNvSpPr txBox="1"/>
          <p:nvPr>
            <p:ph idx="1" type="body"/>
          </p:nvPr>
        </p:nvSpPr>
        <p:spPr>
          <a:xfrm>
            <a:off x="800100" y="1577340"/>
            <a:ext cx="7543800" cy="2949000"/>
          </a:xfrm>
          <a:prstGeom prst="rect">
            <a:avLst/>
          </a:prstGeom>
        </p:spPr>
        <p:txBody>
          <a:bodyPr anchorCtr="0" anchor="t" bIns="34275" lIns="68575" spcFirstLastPara="1" rIns="68575" wrap="square" tIns="34275">
            <a:normAutofit/>
          </a:bodyPr>
          <a:lstStyle/>
          <a:p>
            <a:pPr indent="-317500" lvl="0" marL="457200" rtl="0" algn="l">
              <a:spcBef>
                <a:spcPts val="700"/>
              </a:spcBef>
              <a:spcAft>
                <a:spcPts val="0"/>
              </a:spcAft>
              <a:buSzPts val="1400"/>
              <a:buChar char="◦"/>
            </a:pPr>
            <a:r>
              <a:rPr lang="en"/>
              <a:t>Pull a shelf list from Blue Cloud Analytics of the collection you want to audit</a:t>
            </a:r>
            <a:endParaRPr/>
          </a:p>
          <a:p>
            <a:pPr indent="-317500" lvl="0" marL="457200" rtl="0" algn="l">
              <a:spcBef>
                <a:spcPts val="0"/>
              </a:spcBef>
              <a:spcAft>
                <a:spcPts val="0"/>
              </a:spcAft>
              <a:buSzPts val="1400"/>
              <a:buChar char="◦"/>
            </a:pPr>
            <a:r>
              <a:rPr lang="en"/>
              <a:t>Export it to Excel</a:t>
            </a:r>
            <a:endParaRPr/>
          </a:p>
          <a:p>
            <a:pPr indent="-317500" lvl="0" marL="457200" rtl="0" algn="l">
              <a:spcBef>
                <a:spcPts val="0"/>
              </a:spcBef>
              <a:spcAft>
                <a:spcPts val="0"/>
              </a:spcAft>
              <a:buSzPts val="1400"/>
              <a:buChar char="◦"/>
            </a:pPr>
            <a:r>
              <a:rPr lang="en"/>
              <a:t>Add </a:t>
            </a:r>
            <a:r>
              <a:rPr lang="en"/>
              <a:t>columns of the data you want to collect</a:t>
            </a:r>
            <a:endParaRPr/>
          </a:p>
          <a:p>
            <a:pPr indent="-317500" lvl="1" marL="914400" rtl="0" algn="l">
              <a:spcBef>
                <a:spcPts val="0"/>
              </a:spcBef>
              <a:spcAft>
                <a:spcPts val="0"/>
              </a:spcAft>
              <a:buSzPts val="1400"/>
              <a:buChar char="◦"/>
            </a:pPr>
            <a:r>
              <a:rPr lang="en"/>
              <a:t>Simply tally authors and main characters</a:t>
            </a:r>
            <a:endParaRPr/>
          </a:p>
          <a:p>
            <a:pPr indent="-317500" lvl="1" marL="914400" rtl="0" algn="l">
              <a:spcBef>
                <a:spcPts val="0"/>
              </a:spcBef>
              <a:spcAft>
                <a:spcPts val="0"/>
              </a:spcAft>
              <a:buSzPts val="1400"/>
              <a:buChar char="◦"/>
            </a:pPr>
            <a:r>
              <a:rPr lang="en"/>
              <a:t>Excel allows you to do all the math, graphs, etc in one place making life a little easier</a:t>
            </a:r>
            <a:endParaRPr/>
          </a:p>
          <a:p>
            <a:pPr indent="0" lvl="0" marL="0" rtl="0" algn="l">
              <a:spcBef>
                <a:spcPts val="700"/>
              </a:spcBef>
              <a:spcAft>
                <a:spcPts val="0"/>
              </a:spcAft>
              <a:buNone/>
            </a:pPr>
            <a:r>
              <a:t/>
            </a:r>
            <a:endParaRPr/>
          </a:p>
        </p:txBody>
      </p:sp>
      <p:pic>
        <p:nvPicPr>
          <p:cNvPr id="178" name="Google Shape;178;p24"/>
          <p:cNvPicPr preferRelativeResize="0"/>
          <p:nvPr/>
        </p:nvPicPr>
        <p:blipFill rotWithShape="1">
          <a:blip r:embed="rId3">
            <a:alphaModFix/>
          </a:blip>
          <a:srcRect b="25635" l="0" r="0" t="20076"/>
          <a:stretch/>
        </p:blipFill>
        <p:spPr>
          <a:xfrm>
            <a:off x="1258400" y="2770600"/>
            <a:ext cx="6371948" cy="1945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5"/>
          <p:cNvSpPr txBox="1"/>
          <p:nvPr>
            <p:ph type="title"/>
          </p:nvPr>
        </p:nvSpPr>
        <p:spPr>
          <a:xfrm>
            <a:off x="800100" y="481945"/>
            <a:ext cx="7543800" cy="1028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YA Audit: What we learned</a:t>
            </a:r>
            <a:endParaRPr/>
          </a:p>
        </p:txBody>
      </p:sp>
      <p:sp>
        <p:nvSpPr>
          <p:cNvPr id="184" name="Google Shape;184;p25"/>
          <p:cNvSpPr txBox="1"/>
          <p:nvPr>
            <p:ph idx="1" type="body"/>
          </p:nvPr>
        </p:nvSpPr>
        <p:spPr>
          <a:xfrm>
            <a:off x="800100" y="1577340"/>
            <a:ext cx="3566100" cy="2811900"/>
          </a:xfrm>
          <a:prstGeom prst="rect">
            <a:avLst/>
          </a:prstGeom>
        </p:spPr>
        <p:txBody>
          <a:bodyPr anchorCtr="0" anchor="t" bIns="34275" lIns="68575" spcFirstLastPara="1" rIns="68575" wrap="square" tIns="34275">
            <a:normAutofit/>
          </a:bodyPr>
          <a:lstStyle/>
          <a:p>
            <a:pPr indent="0" lvl="0" marL="0" rtl="0" algn="l">
              <a:spcBef>
                <a:spcPts val="700"/>
              </a:spcBef>
              <a:spcAft>
                <a:spcPts val="0"/>
              </a:spcAft>
              <a:buNone/>
            </a:pPr>
            <a:r>
              <a:rPr lang="en"/>
              <a:t>Collection</a:t>
            </a:r>
            <a:endParaRPr/>
          </a:p>
          <a:p>
            <a:pPr indent="0" lvl="0" marL="0" rtl="0" algn="l">
              <a:spcBef>
                <a:spcPts val="700"/>
              </a:spcBef>
              <a:spcAft>
                <a:spcPts val="0"/>
              </a:spcAft>
              <a:buNone/>
            </a:pPr>
            <a:r>
              <a:rPr lang="en"/>
              <a:t>78.9% White</a:t>
            </a:r>
            <a:endParaRPr/>
          </a:p>
          <a:p>
            <a:pPr indent="0" lvl="0" marL="0" rtl="0" algn="l">
              <a:spcBef>
                <a:spcPts val="700"/>
              </a:spcBef>
              <a:spcAft>
                <a:spcPts val="0"/>
              </a:spcAft>
              <a:buNone/>
            </a:pPr>
            <a:r>
              <a:rPr lang="en"/>
              <a:t>11.9% Black</a:t>
            </a:r>
            <a:endParaRPr/>
          </a:p>
          <a:p>
            <a:pPr indent="0" lvl="0" marL="0" rtl="0" algn="l">
              <a:spcBef>
                <a:spcPts val="700"/>
              </a:spcBef>
              <a:spcAft>
                <a:spcPts val="0"/>
              </a:spcAft>
              <a:buNone/>
            </a:pPr>
            <a:r>
              <a:rPr lang="en"/>
              <a:t>6.5% Asian</a:t>
            </a:r>
            <a:endParaRPr/>
          </a:p>
          <a:p>
            <a:pPr indent="0" lvl="0" marL="0" rtl="0" algn="l">
              <a:spcBef>
                <a:spcPts val="700"/>
              </a:spcBef>
              <a:spcAft>
                <a:spcPts val="0"/>
              </a:spcAft>
              <a:buNone/>
            </a:pPr>
            <a:r>
              <a:rPr lang="en"/>
              <a:t>1.8% Hispanic</a:t>
            </a:r>
            <a:endParaRPr/>
          </a:p>
          <a:p>
            <a:pPr indent="0" lvl="0" marL="0" rtl="0" algn="l">
              <a:spcBef>
                <a:spcPts val="700"/>
              </a:spcBef>
              <a:spcAft>
                <a:spcPts val="0"/>
              </a:spcAft>
              <a:buNone/>
            </a:pPr>
            <a:r>
              <a:rPr lang="en"/>
              <a:t>.9% Native American</a:t>
            </a:r>
            <a:endParaRPr/>
          </a:p>
        </p:txBody>
      </p:sp>
      <p:sp>
        <p:nvSpPr>
          <p:cNvPr id="185" name="Google Shape;185;p25"/>
          <p:cNvSpPr txBox="1"/>
          <p:nvPr>
            <p:ph idx="2" type="body"/>
          </p:nvPr>
        </p:nvSpPr>
        <p:spPr>
          <a:xfrm>
            <a:off x="4777740" y="1577340"/>
            <a:ext cx="3566100" cy="2811900"/>
          </a:xfrm>
          <a:prstGeom prst="rect">
            <a:avLst/>
          </a:prstGeom>
        </p:spPr>
        <p:txBody>
          <a:bodyPr anchorCtr="0" anchor="t" bIns="34275" lIns="68575" spcFirstLastPara="1" rIns="68575" wrap="square" tIns="34275">
            <a:normAutofit/>
          </a:bodyPr>
          <a:lstStyle/>
          <a:p>
            <a:pPr indent="0" lvl="0" marL="0" rtl="0" algn="l">
              <a:spcBef>
                <a:spcPts val="700"/>
              </a:spcBef>
              <a:spcAft>
                <a:spcPts val="0"/>
              </a:spcAft>
              <a:buNone/>
            </a:pPr>
            <a:r>
              <a:rPr lang="en"/>
              <a:t>Alfred Demographics</a:t>
            </a:r>
            <a:endParaRPr/>
          </a:p>
          <a:p>
            <a:pPr indent="0" lvl="0" marL="0" rtl="0" algn="l">
              <a:spcBef>
                <a:spcPts val="700"/>
              </a:spcBef>
              <a:spcAft>
                <a:spcPts val="0"/>
              </a:spcAft>
              <a:buNone/>
            </a:pPr>
            <a:r>
              <a:rPr lang="en"/>
              <a:t>75.6% White</a:t>
            </a:r>
            <a:endParaRPr/>
          </a:p>
          <a:p>
            <a:pPr indent="0" lvl="0" marL="0" rtl="0" algn="l">
              <a:spcBef>
                <a:spcPts val="700"/>
              </a:spcBef>
              <a:spcAft>
                <a:spcPts val="0"/>
              </a:spcAft>
              <a:buNone/>
            </a:pPr>
            <a:r>
              <a:rPr lang="en"/>
              <a:t>8 % Black</a:t>
            </a:r>
            <a:endParaRPr/>
          </a:p>
          <a:p>
            <a:pPr indent="0" lvl="0" marL="0" rtl="0" algn="l">
              <a:spcBef>
                <a:spcPts val="700"/>
              </a:spcBef>
              <a:spcAft>
                <a:spcPts val="0"/>
              </a:spcAft>
              <a:buNone/>
            </a:pPr>
            <a:r>
              <a:rPr lang="en"/>
              <a:t>5.8% Asian</a:t>
            </a:r>
            <a:endParaRPr/>
          </a:p>
          <a:p>
            <a:pPr indent="0" lvl="0" marL="0" rtl="0" algn="l">
              <a:spcBef>
                <a:spcPts val="700"/>
              </a:spcBef>
              <a:spcAft>
                <a:spcPts val="0"/>
              </a:spcAft>
              <a:buNone/>
            </a:pPr>
            <a:r>
              <a:rPr lang="en"/>
              <a:t>7.9% Hispanic</a:t>
            </a:r>
            <a:endParaRPr/>
          </a:p>
          <a:p>
            <a:pPr indent="0" lvl="0" marL="0" rtl="0" algn="l">
              <a:spcBef>
                <a:spcPts val="700"/>
              </a:spcBef>
              <a:spcAft>
                <a:spcPts val="0"/>
              </a:spcAft>
              <a:buNone/>
            </a:pPr>
            <a:r>
              <a:rPr lang="en"/>
              <a:t>.45% Native American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6"/>
          <p:cNvSpPr txBox="1"/>
          <p:nvPr>
            <p:ph type="title"/>
          </p:nvPr>
        </p:nvSpPr>
        <p:spPr>
          <a:xfrm>
            <a:off x="800100" y="481945"/>
            <a:ext cx="7543800" cy="1028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YA Audit: What we learned</a:t>
            </a:r>
            <a:endParaRPr/>
          </a:p>
        </p:txBody>
      </p:sp>
      <p:sp>
        <p:nvSpPr>
          <p:cNvPr id="191" name="Google Shape;191;p26"/>
          <p:cNvSpPr txBox="1"/>
          <p:nvPr>
            <p:ph idx="1" type="body"/>
          </p:nvPr>
        </p:nvSpPr>
        <p:spPr>
          <a:xfrm>
            <a:off x="800100" y="1577340"/>
            <a:ext cx="7543800" cy="2949000"/>
          </a:xfrm>
          <a:prstGeom prst="rect">
            <a:avLst/>
          </a:prstGeom>
        </p:spPr>
        <p:txBody>
          <a:bodyPr anchorCtr="0" anchor="t" bIns="34275" lIns="68575" spcFirstLastPara="1" rIns="68575" wrap="square" tIns="34275">
            <a:normAutofit/>
          </a:bodyPr>
          <a:lstStyle/>
          <a:p>
            <a:pPr indent="-317500" lvl="0" marL="457200" rtl="0" algn="l">
              <a:spcBef>
                <a:spcPts val="700"/>
              </a:spcBef>
              <a:spcAft>
                <a:spcPts val="0"/>
              </a:spcAft>
              <a:buSzPts val="1400"/>
              <a:buChar char="◦"/>
            </a:pPr>
            <a:r>
              <a:rPr lang="en"/>
              <a:t>Began March 24 and completed data April 14</a:t>
            </a:r>
            <a:endParaRPr/>
          </a:p>
          <a:p>
            <a:pPr indent="-317500" lvl="0" marL="457200" rtl="0" algn="l">
              <a:spcBef>
                <a:spcPts val="0"/>
              </a:spcBef>
              <a:spcAft>
                <a:spcPts val="0"/>
              </a:spcAft>
              <a:buSzPts val="1400"/>
              <a:buChar char="◦"/>
            </a:pPr>
            <a:r>
              <a:rPr lang="en"/>
              <a:t>YA Collection contains 535 items</a:t>
            </a:r>
            <a:endParaRPr/>
          </a:p>
          <a:p>
            <a:pPr indent="-317500" lvl="0" marL="457200" rtl="0" algn="l">
              <a:spcBef>
                <a:spcPts val="0"/>
              </a:spcBef>
              <a:spcAft>
                <a:spcPts val="0"/>
              </a:spcAft>
              <a:buSzPts val="1400"/>
              <a:buChar char="◦"/>
            </a:pPr>
            <a:r>
              <a:rPr lang="en"/>
              <a:t>10% of collection had BIPOC as main characters</a:t>
            </a:r>
            <a:endParaRPr/>
          </a:p>
          <a:p>
            <a:pPr indent="-317500" lvl="0" marL="457200" rtl="0" algn="l">
              <a:spcBef>
                <a:spcPts val="0"/>
              </a:spcBef>
              <a:spcAft>
                <a:spcPts val="0"/>
              </a:spcAft>
              <a:buSzPts val="1400"/>
              <a:buChar char="◦"/>
            </a:pPr>
            <a:r>
              <a:rPr lang="en"/>
              <a:t>Nearly 12% of collection written by authors of color</a:t>
            </a:r>
            <a:endParaRPr/>
          </a:p>
          <a:p>
            <a:pPr indent="-317500" lvl="0" marL="457200" rtl="0" algn="l">
              <a:spcBef>
                <a:spcPts val="0"/>
              </a:spcBef>
              <a:spcAft>
                <a:spcPts val="0"/>
              </a:spcAft>
              <a:buSzPts val="1400"/>
              <a:buChar char="◦"/>
            </a:pPr>
            <a:r>
              <a:rPr lang="en"/>
              <a:t>Only 2% of collection contained characters identifying as LGBTQIA and even fewer items were written by authors identifying as LGBTQIA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7"/>
          <p:cNvSpPr txBox="1"/>
          <p:nvPr>
            <p:ph type="title"/>
          </p:nvPr>
        </p:nvSpPr>
        <p:spPr>
          <a:xfrm>
            <a:off x="800100" y="481945"/>
            <a:ext cx="7543800" cy="1028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YA Collection Goals</a:t>
            </a:r>
            <a:endParaRPr/>
          </a:p>
        </p:txBody>
      </p:sp>
      <p:sp>
        <p:nvSpPr>
          <p:cNvPr id="197" name="Google Shape;197;p27"/>
          <p:cNvSpPr txBox="1"/>
          <p:nvPr>
            <p:ph idx="1" type="body"/>
          </p:nvPr>
        </p:nvSpPr>
        <p:spPr>
          <a:xfrm>
            <a:off x="800100" y="1577340"/>
            <a:ext cx="7543800" cy="2949000"/>
          </a:xfrm>
          <a:prstGeom prst="rect">
            <a:avLst/>
          </a:prstGeom>
        </p:spPr>
        <p:txBody>
          <a:bodyPr anchorCtr="0" anchor="t" bIns="34275" lIns="68575" spcFirstLastPara="1" rIns="68575" wrap="square" tIns="34275">
            <a:normAutofit/>
          </a:bodyPr>
          <a:lstStyle/>
          <a:p>
            <a:pPr indent="-317500" lvl="0" marL="457200" rtl="0" algn="l">
              <a:spcBef>
                <a:spcPts val="700"/>
              </a:spcBef>
              <a:spcAft>
                <a:spcPts val="0"/>
              </a:spcAft>
              <a:buSzPts val="1400"/>
              <a:buChar char="◦"/>
            </a:pPr>
            <a:r>
              <a:rPr lang="en"/>
              <a:t>Collect LGBTQIA authors and works featuring characters identifying as LGBTQIA</a:t>
            </a:r>
            <a:endParaRPr/>
          </a:p>
          <a:p>
            <a:pPr indent="-317500" lvl="0" marL="457200" rtl="0" algn="l">
              <a:spcBef>
                <a:spcPts val="0"/>
              </a:spcBef>
              <a:spcAft>
                <a:spcPts val="0"/>
              </a:spcAft>
              <a:buSzPts val="1400"/>
              <a:buChar char="◦"/>
            </a:pPr>
            <a:r>
              <a:rPr lang="en"/>
              <a:t>Collect more works written by Lantinx authors, particularly women</a:t>
            </a:r>
            <a:endParaRPr/>
          </a:p>
          <a:p>
            <a:pPr indent="-317500" lvl="0" marL="457200" rtl="0" algn="l">
              <a:spcBef>
                <a:spcPts val="0"/>
              </a:spcBef>
              <a:spcAft>
                <a:spcPts val="0"/>
              </a:spcAft>
              <a:buSzPts val="1400"/>
              <a:buChar char="◦"/>
            </a:pPr>
            <a:r>
              <a:rPr lang="en"/>
              <a:t>Collect more works written by Indigenous men and women featuring Indigenous characters. </a:t>
            </a:r>
            <a:endParaRPr/>
          </a:p>
          <a:p>
            <a:pPr indent="-317500" lvl="0" marL="457200" rtl="0" algn="l">
              <a:spcBef>
                <a:spcPts val="0"/>
              </a:spcBef>
              <a:spcAft>
                <a:spcPts val="0"/>
              </a:spcAft>
              <a:buSzPts val="1400"/>
              <a:buChar char="◦"/>
            </a:pPr>
            <a:r>
              <a:rPr lang="en"/>
              <a:t>Check books featuring Indigenous characters for stereotypes and bias </a:t>
            </a:r>
            <a:endParaRPr/>
          </a:p>
        </p:txBody>
      </p:sp>
      <p:pic>
        <p:nvPicPr>
          <p:cNvPr id="198" name="Google Shape;198;p27"/>
          <p:cNvPicPr preferRelativeResize="0"/>
          <p:nvPr/>
        </p:nvPicPr>
        <p:blipFill>
          <a:blip r:embed="rId3">
            <a:alphaModFix/>
          </a:blip>
          <a:stretch>
            <a:fillRect/>
          </a:stretch>
        </p:blipFill>
        <p:spPr>
          <a:xfrm>
            <a:off x="3051450" y="2956275"/>
            <a:ext cx="2471850" cy="16479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8"/>
          <p:cNvSpPr txBox="1"/>
          <p:nvPr>
            <p:ph type="title"/>
          </p:nvPr>
        </p:nvSpPr>
        <p:spPr>
          <a:xfrm>
            <a:off x="800100" y="481945"/>
            <a:ext cx="7543800" cy="1028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The audit is done. Now what?</a:t>
            </a:r>
            <a:endParaRPr/>
          </a:p>
        </p:txBody>
      </p:sp>
      <p:sp>
        <p:nvSpPr>
          <p:cNvPr id="204" name="Google Shape;204;p28"/>
          <p:cNvSpPr txBox="1"/>
          <p:nvPr>
            <p:ph idx="1" type="body"/>
          </p:nvPr>
        </p:nvSpPr>
        <p:spPr>
          <a:xfrm>
            <a:off x="800100" y="1577340"/>
            <a:ext cx="7543800" cy="2949000"/>
          </a:xfrm>
          <a:prstGeom prst="rect">
            <a:avLst/>
          </a:prstGeom>
        </p:spPr>
        <p:txBody>
          <a:bodyPr anchorCtr="0" anchor="t" bIns="34275" lIns="68575" spcFirstLastPara="1" rIns="68575" wrap="square" tIns="34275">
            <a:normAutofit/>
          </a:bodyPr>
          <a:lstStyle/>
          <a:p>
            <a:pPr indent="-317500" lvl="0" marL="457200" rtl="0" algn="l">
              <a:spcBef>
                <a:spcPts val="700"/>
              </a:spcBef>
              <a:spcAft>
                <a:spcPts val="0"/>
              </a:spcAft>
              <a:buSzPts val="1400"/>
              <a:buChar char="◦"/>
            </a:pPr>
            <a:r>
              <a:rPr lang="en"/>
              <a:t>Share your results with stakeholders (i.e., board of trustees, staff, patrons, community)</a:t>
            </a:r>
            <a:endParaRPr/>
          </a:p>
          <a:p>
            <a:pPr indent="-317500" lvl="0" marL="457200" rtl="0" algn="l">
              <a:spcBef>
                <a:spcPts val="0"/>
              </a:spcBef>
              <a:spcAft>
                <a:spcPts val="0"/>
              </a:spcAft>
              <a:buSzPts val="1400"/>
              <a:buChar char="◦"/>
            </a:pPr>
            <a:r>
              <a:rPr lang="en"/>
              <a:t>Select new materials with intention</a:t>
            </a:r>
            <a:endParaRPr/>
          </a:p>
          <a:p>
            <a:pPr indent="-317500" lvl="0" marL="457200" rtl="0" algn="l">
              <a:spcBef>
                <a:spcPts val="0"/>
              </a:spcBef>
              <a:spcAft>
                <a:spcPts val="0"/>
              </a:spcAft>
              <a:buSzPts val="1400"/>
              <a:buChar char="◦"/>
            </a:pPr>
            <a:r>
              <a:rPr lang="en"/>
              <a:t>Weed with intention</a:t>
            </a:r>
            <a:endParaRPr/>
          </a:p>
          <a:p>
            <a:pPr indent="-317500" lvl="0" marL="457200" rtl="0" algn="l">
              <a:spcBef>
                <a:spcPts val="0"/>
              </a:spcBef>
              <a:spcAft>
                <a:spcPts val="0"/>
              </a:spcAft>
              <a:buSzPts val="1400"/>
              <a:buChar char="◦"/>
            </a:pPr>
            <a:r>
              <a:rPr lang="en"/>
              <a:t>Modify your collection development policy to address diversity- use the results to back you up!</a:t>
            </a:r>
            <a:endParaRPr/>
          </a:p>
          <a:p>
            <a:pPr indent="-317500" lvl="0" marL="457200" rtl="0" algn="l">
              <a:spcBef>
                <a:spcPts val="0"/>
              </a:spcBef>
              <a:spcAft>
                <a:spcPts val="0"/>
              </a:spcAft>
              <a:buSzPts val="1400"/>
              <a:buChar char="◦"/>
            </a:pPr>
            <a:r>
              <a:rPr lang="en"/>
              <a:t>Keep auditing- one isn’t done.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9"/>
          <p:cNvSpPr txBox="1"/>
          <p:nvPr>
            <p:ph type="title"/>
          </p:nvPr>
        </p:nvSpPr>
        <p:spPr>
          <a:xfrm>
            <a:off x="800100" y="481945"/>
            <a:ext cx="7543800" cy="1028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Limitations of the diversity audit</a:t>
            </a:r>
            <a:endParaRPr/>
          </a:p>
        </p:txBody>
      </p:sp>
      <p:sp>
        <p:nvSpPr>
          <p:cNvPr id="210" name="Google Shape;210;p29"/>
          <p:cNvSpPr txBox="1"/>
          <p:nvPr>
            <p:ph idx="1" type="body"/>
          </p:nvPr>
        </p:nvSpPr>
        <p:spPr>
          <a:xfrm>
            <a:off x="800100" y="1577340"/>
            <a:ext cx="7543800" cy="2949000"/>
          </a:xfrm>
          <a:prstGeom prst="rect">
            <a:avLst/>
          </a:prstGeom>
        </p:spPr>
        <p:txBody>
          <a:bodyPr anchorCtr="0" anchor="t" bIns="34275" lIns="68575" spcFirstLastPara="1" rIns="68575" wrap="square" tIns="34275">
            <a:normAutofit/>
          </a:bodyPr>
          <a:lstStyle/>
          <a:p>
            <a:pPr indent="-317500" lvl="0" marL="457200" rtl="0" algn="l">
              <a:spcBef>
                <a:spcPts val="700"/>
              </a:spcBef>
              <a:spcAft>
                <a:spcPts val="0"/>
              </a:spcAft>
              <a:buSzPts val="1400"/>
              <a:buChar char="◦"/>
            </a:pPr>
            <a:r>
              <a:rPr lang="en"/>
              <a:t>Your own biases- have others check your work</a:t>
            </a:r>
            <a:endParaRPr/>
          </a:p>
          <a:p>
            <a:pPr indent="-317500" lvl="0" marL="457200" rtl="0" algn="l">
              <a:spcBef>
                <a:spcPts val="0"/>
              </a:spcBef>
              <a:spcAft>
                <a:spcPts val="0"/>
              </a:spcAft>
              <a:buSzPts val="1400"/>
              <a:buChar char="◦"/>
            </a:pPr>
            <a:r>
              <a:rPr lang="en"/>
              <a:t>Diversity audits do not account for quality, accuracy or intersectionality</a:t>
            </a:r>
            <a:endParaRPr/>
          </a:p>
          <a:p>
            <a:pPr indent="-317500" lvl="0" marL="457200" rtl="0" algn="l">
              <a:spcBef>
                <a:spcPts val="0"/>
              </a:spcBef>
              <a:spcAft>
                <a:spcPts val="0"/>
              </a:spcAft>
              <a:buSzPts val="1400"/>
              <a:buChar char="◦"/>
            </a:pPr>
            <a:r>
              <a:rPr lang="en"/>
              <a:t>Time consuming</a:t>
            </a:r>
            <a:endParaRPr/>
          </a:p>
          <a:p>
            <a:pPr indent="-317500" lvl="0" marL="457200" rtl="0" algn="l">
              <a:spcBef>
                <a:spcPts val="0"/>
              </a:spcBef>
              <a:spcAft>
                <a:spcPts val="0"/>
              </a:spcAft>
              <a:buSzPts val="1400"/>
              <a:buChar char="◦"/>
            </a:pPr>
            <a:r>
              <a:rPr lang="en"/>
              <a:t>Intersectionality</a:t>
            </a:r>
            <a:endParaRPr/>
          </a:p>
          <a:p>
            <a:pPr indent="0" lvl="0" marL="0" rtl="0" algn="l">
              <a:spcBef>
                <a:spcPts val="700"/>
              </a:spcBef>
              <a:spcAft>
                <a:spcPts val="0"/>
              </a:spcAft>
              <a:buNone/>
            </a:pPr>
            <a:r>
              <a:t/>
            </a:r>
            <a:endParaRPr>
              <a:highlight>
                <a:srgbClr val="FFFF00"/>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0"/>
          <p:cNvSpPr txBox="1"/>
          <p:nvPr>
            <p:ph type="title"/>
          </p:nvPr>
        </p:nvSpPr>
        <p:spPr>
          <a:xfrm>
            <a:off x="800100" y="481945"/>
            <a:ext cx="7543800" cy="1028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Last things...</a:t>
            </a:r>
            <a:endParaRPr/>
          </a:p>
        </p:txBody>
      </p:sp>
      <p:sp>
        <p:nvSpPr>
          <p:cNvPr id="216" name="Google Shape;216;p30"/>
          <p:cNvSpPr txBox="1"/>
          <p:nvPr>
            <p:ph idx="1" type="body"/>
          </p:nvPr>
        </p:nvSpPr>
        <p:spPr>
          <a:xfrm>
            <a:off x="800100" y="1577340"/>
            <a:ext cx="7543800" cy="2949000"/>
          </a:xfrm>
          <a:prstGeom prst="rect">
            <a:avLst/>
          </a:prstGeom>
        </p:spPr>
        <p:txBody>
          <a:bodyPr anchorCtr="0" anchor="t" bIns="34275" lIns="68575" spcFirstLastPara="1" rIns="68575" wrap="square" tIns="34275">
            <a:normAutofit/>
          </a:bodyPr>
          <a:lstStyle/>
          <a:p>
            <a:pPr indent="-317500" lvl="0" marL="457200" rtl="0" algn="l">
              <a:spcBef>
                <a:spcPts val="700"/>
              </a:spcBef>
              <a:spcAft>
                <a:spcPts val="0"/>
              </a:spcAft>
              <a:buSzPts val="1400"/>
              <a:buChar char="◦"/>
            </a:pPr>
            <a:r>
              <a:rPr lang="en"/>
              <a:t>Diversity audits are just one tool to use to diversify your collection</a:t>
            </a:r>
            <a:endParaRPr/>
          </a:p>
          <a:p>
            <a:pPr indent="-317500" lvl="0" marL="457200" rtl="0" algn="l">
              <a:spcBef>
                <a:spcPts val="0"/>
              </a:spcBef>
              <a:spcAft>
                <a:spcPts val="0"/>
              </a:spcAft>
              <a:buSzPts val="1400"/>
              <a:buChar char="◦"/>
            </a:pPr>
            <a:r>
              <a:rPr lang="en"/>
              <a:t>Use in conjunction with weeding! Use the CREW method (MUSTIE)</a:t>
            </a:r>
            <a:endParaRPr/>
          </a:p>
          <a:p>
            <a:pPr indent="-317500" lvl="0" marL="457200" rtl="0" algn="l">
              <a:spcBef>
                <a:spcPts val="0"/>
              </a:spcBef>
              <a:spcAft>
                <a:spcPts val="0"/>
              </a:spcAft>
              <a:buSzPts val="1400"/>
              <a:buChar char="◦"/>
            </a:pPr>
            <a:r>
              <a:rPr lang="en"/>
              <a:t>Use audits as a starting point- see how numbers change as you implement strategies</a:t>
            </a:r>
            <a:endParaRPr/>
          </a:p>
          <a:p>
            <a:pPr indent="-317500" lvl="0" marL="457200" rtl="0" algn="l">
              <a:spcBef>
                <a:spcPts val="0"/>
              </a:spcBef>
              <a:spcAft>
                <a:spcPts val="0"/>
              </a:spcAft>
              <a:buSzPts val="1400"/>
              <a:buChar char="◦"/>
            </a:pPr>
            <a:r>
              <a:rPr lang="en"/>
              <a:t>Look forward and back</a:t>
            </a:r>
            <a:endParaRPr/>
          </a:p>
          <a:p>
            <a:pPr indent="-317500" lvl="1" marL="914400" rtl="0" algn="l">
              <a:spcBef>
                <a:spcPts val="0"/>
              </a:spcBef>
              <a:spcAft>
                <a:spcPts val="0"/>
              </a:spcAft>
              <a:buSzPts val="1400"/>
              <a:buChar char="◦"/>
            </a:pPr>
            <a:r>
              <a:rPr lang="en"/>
              <a:t>Change ordering strategies </a:t>
            </a:r>
            <a:endParaRPr/>
          </a:p>
          <a:p>
            <a:pPr indent="-317500" lvl="1" marL="914400" rtl="0" algn="l">
              <a:spcBef>
                <a:spcPts val="0"/>
              </a:spcBef>
              <a:spcAft>
                <a:spcPts val="0"/>
              </a:spcAft>
              <a:buSzPts val="1400"/>
              <a:buChar char="◦"/>
            </a:pPr>
            <a:r>
              <a:rPr lang="en"/>
              <a:t>Change weeding policies (weeding based on quality/stereotypes)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1"/>
          <p:cNvSpPr txBox="1"/>
          <p:nvPr>
            <p:ph type="ctrTitle"/>
          </p:nvPr>
        </p:nvSpPr>
        <p:spPr>
          <a:xfrm>
            <a:off x="1121331" y="1600197"/>
            <a:ext cx="6801300" cy="1943100"/>
          </a:xfrm>
          <a:prstGeom prst="rect">
            <a:avLst/>
          </a:prstGeom>
        </p:spPr>
        <p:txBody>
          <a:bodyPr anchorCtr="0" anchor="ctr" bIns="34275" lIns="68575" spcFirstLastPara="1" rIns="68575" wrap="square" tIns="34275">
            <a:noAutofit/>
          </a:bodyPr>
          <a:lstStyle/>
          <a:p>
            <a:pPr indent="-228600" lvl="0" marL="457200" rtl="0" algn="l">
              <a:lnSpc>
                <a:spcPct val="100000"/>
              </a:lnSpc>
              <a:spcBef>
                <a:spcPts val="0"/>
              </a:spcBef>
              <a:spcAft>
                <a:spcPts val="0"/>
              </a:spcAft>
              <a:buSzPts val="1200"/>
              <a:buFont typeface="Garamond"/>
              <a:buNone/>
            </a:pPr>
            <a:r>
              <a:t/>
            </a:r>
            <a:endParaRPr/>
          </a:p>
          <a:p>
            <a:pPr indent="-228600" lvl="0" marL="457200" rtl="0" algn="l">
              <a:lnSpc>
                <a:spcPct val="100000"/>
              </a:lnSpc>
              <a:spcBef>
                <a:spcPts val="0"/>
              </a:spcBef>
              <a:spcAft>
                <a:spcPts val="0"/>
              </a:spcAft>
              <a:buSzPts val="1200"/>
              <a:buFont typeface="Garamond"/>
              <a:buNone/>
            </a:pPr>
            <a:r>
              <a:rPr lang="en" sz="1200" u="sng">
                <a:solidFill>
                  <a:schemeClr val="hlink"/>
                </a:solidFill>
                <a:hlinkClick r:id="rId3"/>
              </a:rPr>
              <a:t>https://socialjusticebooks.org/booklists</a:t>
            </a:r>
            <a:endParaRPr sz="1200">
              <a:solidFill>
                <a:schemeClr val="dk1"/>
              </a:solidFill>
            </a:endParaRPr>
          </a:p>
          <a:p>
            <a:pPr indent="-228600" lvl="0" marL="457200" rtl="0" algn="l">
              <a:lnSpc>
                <a:spcPct val="100000"/>
              </a:lnSpc>
              <a:spcBef>
                <a:spcPts val="0"/>
              </a:spcBef>
              <a:spcAft>
                <a:spcPts val="0"/>
              </a:spcAft>
              <a:buSzPts val="1200"/>
              <a:buFont typeface="Garamond"/>
              <a:buNone/>
            </a:pPr>
            <a:r>
              <a:rPr lang="en" sz="1200" u="sng">
                <a:solidFill>
                  <a:schemeClr val="hlink"/>
                </a:solidFill>
                <a:hlinkClick r:id="rId4"/>
              </a:rPr>
              <a:t>https://diversebooks.org/resources/where-to-find-diverse-books</a:t>
            </a:r>
            <a:endParaRPr sz="1200">
              <a:solidFill>
                <a:schemeClr val="dk1"/>
              </a:solidFill>
            </a:endParaRPr>
          </a:p>
          <a:p>
            <a:pPr indent="-228600" lvl="0" marL="457200" rtl="0" algn="l">
              <a:lnSpc>
                <a:spcPct val="100000"/>
              </a:lnSpc>
              <a:spcBef>
                <a:spcPts val="0"/>
              </a:spcBef>
              <a:spcAft>
                <a:spcPts val="0"/>
              </a:spcAft>
              <a:buSzPts val="1200"/>
              <a:buFont typeface="Garamond"/>
              <a:buNone/>
            </a:pPr>
            <a:r>
              <a:rPr lang="en" sz="1200" u="sng">
                <a:solidFill>
                  <a:schemeClr val="hlink"/>
                </a:solidFill>
                <a:hlinkClick r:id="rId5"/>
              </a:rPr>
              <a:t>https://libguides.ala.org/c.php?g=488238&amp;p=3530814</a:t>
            </a:r>
            <a:endParaRPr sz="1200">
              <a:solidFill>
                <a:schemeClr val="dk1"/>
              </a:solidFill>
            </a:endParaRPr>
          </a:p>
          <a:p>
            <a:pPr indent="-228600" lvl="0" marL="457200" rtl="0" algn="l">
              <a:lnSpc>
                <a:spcPct val="100000"/>
              </a:lnSpc>
              <a:spcBef>
                <a:spcPts val="0"/>
              </a:spcBef>
              <a:spcAft>
                <a:spcPts val="0"/>
              </a:spcAft>
              <a:buSzPts val="1200"/>
              <a:buFont typeface="Garamond"/>
              <a:buNone/>
            </a:pPr>
            <a:r>
              <a:rPr lang="en" sz="1200" u="sng">
                <a:solidFill>
                  <a:schemeClr val="hlink"/>
                </a:solidFill>
                <a:hlinkClick r:id="rId6"/>
              </a:rPr>
              <a:t>http://readingwhilewhite.blogspot.com/2019/01/the-benefits-limits-of-diversity-audits.html</a:t>
            </a:r>
            <a:endParaRPr sz="1200">
              <a:solidFill>
                <a:schemeClr val="dk1"/>
              </a:solidFill>
            </a:endParaRPr>
          </a:p>
          <a:p>
            <a:pPr indent="-228600" lvl="0" marL="457200" rtl="0" algn="l">
              <a:lnSpc>
                <a:spcPct val="100000"/>
              </a:lnSpc>
              <a:spcBef>
                <a:spcPts val="0"/>
              </a:spcBef>
              <a:spcAft>
                <a:spcPts val="0"/>
              </a:spcAft>
              <a:buClr>
                <a:schemeClr val="dk1"/>
              </a:buClr>
              <a:buSzPts val="1200"/>
              <a:buFont typeface="Garamond"/>
              <a:buNone/>
            </a:pPr>
            <a:r>
              <a:rPr lang="en" sz="1200" u="sng">
                <a:solidFill>
                  <a:schemeClr val="hlink"/>
                </a:solidFill>
                <a:hlinkClick r:id="rId7"/>
              </a:rPr>
              <a:t>http://www.teenlibrariantoolbox.com/files/2017/11/Diversity-Audit-Outline-2017-with-Sources.pdf</a:t>
            </a:r>
            <a:endParaRPr sz="1200">
              <a:solidFill>
                <a:schemeClr val="dk1"/>
              </a:solidFill>
            </a:endParaRPr>
          </a:p>
          <a:p>
            <a:pPr indent="-228600" lvl="0" marL="457200" rtl="0" algn="l">
              <a:lnSpc>
                <a:spcPct val="100000"/>
              </a:lnSpc>
              <a:spcBef>
                <a:spcPts val="0"/>
              </a:spcBef>
              <a:spcAft>
                <a:spcPts val="0"/>
              </a:spcAft>
              <a:buClr>
                <a:schemeClr val="dk1"/>
              </a:buClr>
              <a:buSzPts val="1200"/>
              <a:buFont typeface="Garamond"/>
              <a:buNone/>
            </a:pPr>
            <a:r>
              <a:t/>
            </a:r>
            <a:endParaRPr sz="1200">
              <a:solidFill>
                <a:schemeClr val="dk1"/>
              </a:solidFill>
            </a:endParaRPr>
          </a:p>
          <a:p>
            <a:pPr indent="0" lvl="0" marL="457200" rtl="0" algn="l">
              <a:lnSpc>
                <a:spcPct val="100000"/>
              </a:lnSpc>
              <a:spcBef>
                <a:spcPts val="0"/>
              </a:spcBef>
              <a:spcAft>
                <a:spcPts val="0"/>
              </a:spcAft>
              <a:buNone/>
            </a:pPr>
            <a:r>
              <a:t/>
            </a:r>
            <a:endParaRPr sz="1200">
              <a:solidFill>
                <a:schemeClr val="dk1"/>
              </a:solidFill>
            </a:endParaRPr>
          </a:p>
          <a:p>
            <a:pPr indent="-228600" lvl="0" marL="457200" rtl="0" algn="l">
              <a:lnSpc>
                <a:spcPct val="100000"/>
              </a:lnSpc>
              <a:spcBef>
                <a:spcPts val="0"/>
              </a:spcBef>
              <a:spcAft>
                <a:spcPts val="0"/>
              </a:spcAft>
              <a:buSzPts val="1200"/>
              <a:buFont typeface="Garamond"/>
              <a:buNone/>
            </a:pPr>
            <a:r>
              <a:t/>
            </a:r>
            <a:endParaRPr sz="1200">
              <a:solidFill>
                <a:schemeClr val="dk1"/>
              </a:solidFill>
            </a:endParaRPr>
          </a:p>
          <a:p>
            <a:pPr indent="0" lvl="0" marL="0" rtl="0" algn="l">
              <a:spcBef>
                <a:spcPts val="0"/>
              </a:spcBef>
              <a:spcAft>
                <a:spcPts val="0"/>
              </a:spcAft>
              <a:buNone/>
            </a:pPr>
            <a:r>
              <a:t/>
            </a:r>
            <a:endParaRPr sz="1200"/>
          </a:p>
        </p:txBody>
      </p:sp>
      <p:sp>
        <p:nvSpPr>
          <p:cNvPr id="222" name="Google Shape;222;p31"/>
          <p:cNvSpPr txBox="1"/>
          <p:nvPr>
            <p:ph idx="1" type="subTitle"/>
          </p:nvPr>
        </p:nvSpPr>
        <p:spPr>
          <a:xfrm>
            <a:off x="3994950" y="1008725"/>
            <a:ext cx="1138500" cy="448800"/>
          </a:xfrm>
          <a:prstGeom prst="rect">
            <a:avLst/>
          </a:prstGeom>
        </p:spPr>
        <p:txBody>
          <a:bodyPr anchorCtr="0" anchor="t" bIns="34275" lIns="68575" spcFirstLastPara="1" rIns="68575" wrap="square" tIns="34275">
            <a:normAutofit/>
          </a:bodyPr>
          <a:lstStyle/>
          <a:p>
            <a:pPr indent="0" lvl="0" marL="0" rtl="0" algn="ctr">
              <a:spcBef>
                <a:spcPts val="0"/>
              </a:spcBef>
              <a:spcAft>
                <a:spcPts val="0"/>
              </a:spcAft>
              <a:buNone/>
            </a:pPr>
            <a:r>
              <a:rPr b="1" lang="en"/>
              <a:t>RESOURCES</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4"/>
          <p:cNvSpPr txBox="1"/>
          <p:nvPr>
            <p:ph type="title"/>
          </p:nvPr>
        </p:nvSpPr>
        <p:spPr>
          <a:xfrm>
            <a:off x="800100" y="481945"/>
            <a:ext cx="7543800" cy="1028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What is a diversity audit? </a:t>
            </a:r>
            <a:endParaRPr/>
          </a:p>
        </p:txBody>
      </p:sp>
      <p:sp>
        <p:nvSpPr>
          <p:cNvPr id="113" name="Google Shape;113;p14"/>
          <p:cNvSpPr txBox="1"/>
          <p:nvPr>
            <p:ph idx="1" type="body"/>
          </p:nvPr>
        </p:nvSpPr>
        <p:spPr>
          <a:xfrm>
            <a:off x="800100" y="1577340"/>
            <a:ext cx="7543800" cy="2949000"/>
          </a:xfrm>
          <a:prstGeom prst="rect">
            <a:avLst/>
          </a:prstGeom>
        </p:spPr>
        <p:txBody>
          <a:bodyPr anchorCtr="0" anchor="t" bIns="34275" lIns="68575" spcFirstLastPara="1" rIns="68575" wrap="square" tIns="34275">
            <a:normAutofit/>
          </a:bodyPr>
          <a:lstStyle/>
          <a:p>
            <a:pPr indent="-457200" lvl="0" marL="457200" rtl="0" algn="l">
              <a:spcBef>
                <a:spcPts val="700"/>
              </a:spcBef>
              <a:spcAft>
                <a:spcPts val="0"/>
              </a:spcAft>
              <a:buSzPts val="3600"/>
              <a:buChar char="◦"/>
            </a:pPr>
            <a:r>
              <a:rPr lang="en" sz="3600" u="sng"/>
              <a:t>An inventory</a:t>
            </a:r>
            <a:r>
              <a:rPr lang="en" sz="3600"/>
              <a:t> of your collection to determine the </a:t>
            </a:r>
            <a:r>
              <a:rPr lang="en" sz="3600" u="sng"/>
              <a:t>amount of diversity</a:t>
            </a:r>
            <a:r>
              <a:rPr lang="en" sz="3600"/>
              <a:t> within the collection.</a:t>
            </a:r>
            <a:endParaRPr sz="3600"/>
          </a:p>
          <a:p>
            <a:pPr indent="0" lvl="0" marL="457200" rtl="0" algn="l">
              <a:spcBef>
                <a:spcPts val="70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2"/>
          <p:cNvSpPr txBox="1"/>
          <p:nvPr>
            <p:ph type="title"/>
          </p:nvPr>
        </p:nvSpPr>
        <p:spPr>
          <a:xfrm>
            <a:off x="800100" y="481945"/>
            <a:ext cx="7543800" cy="1028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Additional resources</a:t>
            </a:r>
            <a:endParaRPr/>
          </a:p>
        </p:txBody>
      </p:sp>
      <p:sp>
        <p:nvSpPr>
          <p:cNvPr id="228" name="Google Shape;228;p32"/>
          <p:cNvSpPr txBox="1"/>
          <p:nvPr>
            <p:ph idx="1" type="body"/>
          </p:nvPr>
        </p:nvSpPr>
        <p:spPr>
          <a:xfrm>
            <a:off x="800100" y="1577340"/>
            <a:ext cx="7543800" cy="2949000"/>
          </a:xfrm>
          <a:prstGeom prst="rect">
            <a:avLst/>
          </a:prstGeom>
        </p:spPr>
        <p:txBody>
          <a:bodyPr anchorCtr="0" anchor="t" bIns="34275" lIns="68575" spcFirstLastPara="1" rIns="68575" wrap="square" tIns="34275">
            <a:normAutofit/>
          </a:bodyPr>
          <a:lstStyle/>
          <a:p>
            <a:pPr indent="0" lvl="0" marL="0" rtl="0" algn="l">
              <a:spcBef>
                <a:spcPts val="700"/>
              </a:spcBef>
              <a:spcAft>
                <a:spcPts val="0"/>
              </a:spcAft>
              <a:buNone/>
            </a:pPr>
            <a:r>
              <a:rPr lang="en"/>
              <a:t>The Brown Bookshelf- </a:t>
            </a:r>
            <a:r>
              <a:rPr lang="en" u="sng">
                <a:solidFill>
                  <a:schemeClr val="hlink"/>
                </a:solidFill>
                <a:hlinkClick r:id="rId3"/>
              </a:rPr>
              <a:t>https://thebrownbookshelf.com</a:t>
            </a:r>
            <a:endParaRPr/>
          </a:p>
          <a:p>
            <a:pPr indent="0" lvl="0" marL="0" rtl="0" algn="l">
              <a:spcBef>
                <a:spcPts val="700"/>
              </a:spcBef>
              <a:spcAft>
                <a:spcPts val="0"/>
              </a:spcAft>
              <a:buNone/>
            </a:pPr>
            <a:r>
              <a:rPr lang="en"/>
              <a:t>Disability In Kidlit- </a:t>
            </a:r>
            <a:r>
              <a:rPr lang="en" u="sng">
                <a:solidFill>
                  <a:schemeClr val="hlink"/>
                </a:solidFill>
                <a:hlinkClick r:id="rId4"/>
              </a:rPr>
              <a:t>http://disabilityinkidlit.com</a:t>
            </a:r>
            <a:endParaRPr/>
          </a:p>
          <a:p>
            <a:pPr indent="0" lvl="0" marL="0" rtl="0" algn="l">
              <a:spcBef>
                <a:spcPts val="700"/>
              </a:spcBef>
              <a:spcAft>
                <a:spcPts val="0"/>
              </a:spcAft>
              <a:buNone/>
            </a:pPr>
            <a:r>
              <a:rPr lang="en"/>
              <a:t>The Gay YA- </a:t>
            </a:r>
            <a:r>
              <a:rPr lang="en" u="sng">
                <a:solidFill>
                  <a:schemeClr val="hlink"/>
                </a:solidFill>
                <a:hlinkClick r:id="rId5"/>
              </a:rPr>
              <a:t>http://www.gayya.org</a:t>
            </a:r>
            <a:endParaRPr/>
          </a:p>
          <a:p>
            <a:pPr indent="0" lvl="0" marL="0" rtl="0" algn="l">
              <a:spcBef>
                <a:spcPts val="700"/>
              </a:spcBef>
              <a:spcAft>
                <a:spcPts val="0"/>
              </a:spcAft>
              <a:buNone/>
            </a:pPr>
            <a:r>
              <a:rPr lang="en"/>
              <a:t>The Good Men Project- </a:t>
            </a:r>
            <a:r>
              <a:rPr lang="en" u="sng">
                <a:solidFill>
                  <a:schemeClr val="hlink"/>
                </a:solidFill>
                <a:hlinkClick r:id="rId6"/>
              </a:rPr>
              <a:t>https://goodmenproject.com</a:t>
            </a:r>
            <a:endParaRPr/>
          </a:p>
          <a:p>
            <a:pPr indent="0" lvl="0" marL="0" rtl="0" algn="l">
              <a:spcBef>
                <a:spcPts val="700"/>
              </a:spcBef>
              <a:spcAft>
                <a:spcPts val="0"/>
              </a:spcAft>
              <a:buNone/>
            </a:pPr>
            <a:r>
              <a:rPr lang="en"/>
              <a:t>Latinxs in KidLit- </a:t>
            </a:r>
            <a:r>
              <a:rPr lang="en" u="sng">
                <a:solidFill>
                  <a:schemeClr val="hlink"/>
                </a:solidFill>
                <a:hlinkClick r:id="rId7"/>
              </a:rPr>
              <a:t>https://latiniosinkidlit.com</a:t>
            </a:r>
            <a:endParaRPr/>
          </a:p>
          <a:p>
            <a:pPr indent="0" lvl="0" marL="0" rtl="0" algn="l">
              <a:spcBef>
                <a:spcPts val="700"/>
              </a:spcBef>
              <a:spcAft>
                <a:spcPts val="0"/>
              </a:spcAft>
              <a:buNone/>
            </a:pPr>
            <a:r>
              <a:rPr lang="en"/>
              <a:t>LGBTQ Reads- </a:t>
            </a:r>
            <a:r>
              <a:rPr lang="en" u="sng">
                <a:solidFill>
                  <a:schemeClr val="hlink"/>
                </a:solidFill>
                <a:hlinkClick r:id="rId8"/>
              </a:rPr>
              <a:t>https://lgbtqreads.com</a:t>
            </a:r>
            <a:endParaRPr/>
          </a:p>
          <a:p>
            <a:pPr indent="0" lvl="0" marL="0" rtl="0" algn="l">
              <a:spcBef>
                <a:spcPts val="700"/>
              </a:spcBef>
              <a:spcAft>
                <a:spcPts val="0"/>
              </a:spcAft>
              <a:buNone/>
            </a:pPr>
            <a:r>
              <a:rPr lang="en"/>
              <a:t>SLJ Diversity and Cultural Literacy Course Syllabus- </a:t>
            </a:r>
            <a:r>
              <a:rPr lang="en" u="sng">
                <a:solidFill>
                  <a:schemeClr val="hlink"/>
                </a:solidFill>
                <a:hlinkClick r:id="rId9"/>
              </a:rPr>
              <a:t>https://contributors.slj.com/2016/10/slj-diversity-and-cultural-literacy-syllabus/</a:t>
            </a:r>
            <a:endParaRPr/>
          </a:p>
          <a:p>
            <a:pPr indent="0" lvl="0" marL="0" rtl="0" algn="l">
              <a:spcBef>
                <a:spcPts val="700"/>
              </a:spcBef>
              <a:spcAft>
                <a:spcPts val="0"/>
              </a:spcAft>
              <a:buNone/>
            </a:pPr>
            <a:r>
              <a:rPr lang="en"/>
              <a:t>Missing From the Shelf: Book Challenges and Lack of Diversity in Children’s Literature </a:t>
            </a:r>
            <a:r>
              <a:rPr lang="en" u="sng">
                <a:solidFill>
                  <a:schemeClr val="hlink"/>
                </a:solidFill>
                <a:hlinkClick r:id="rId10"/>
              </a:rPr>
              <a:t>https://pen.org/sites/default/files/PEN_childrens_lit_report_FINAL_online.pdf</a:t>
            </a:r>
            <a:r>
              <a:rPr lang="en"/>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5"/>
          <p:cNvSpPr txBox="1"/>
          <p:nvPr>
            <p:ph type="title"/>
          </p:nvPr>
        </p:nvSpPr>
        <p:spPr>
          <a:xfrm>
            <a:off x="800100" y="481945"/>
            <a:ext cx="7543800" cy="1028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Why do a diversity audit?</a:t>
            </a:r>
            <a:endParaRPr/>
          </a:p>
        </p:txBody>
      </p:sp>
      <p:sp>
        <p:nvSpPr>
          <p:cNvPr id="119" name="Google Shape;119;p15"/>
          <p:cNvSpPr txBox="1"/>
          <p:nvPr>
            <p:ph idx="1" type="body"/>
          </p:nvPr>
        </p:nvSpPr>
        <p:spPr>
          <a:xfrm>
            <a:off x="800100" y="1577340"/>
            <a:ext cx="7543800" cy="2949000"/>
          </a:xfrm>
          <a:prstGeom prst="rect">
            <a:avLst/>
          </a:prstGeom>
        </p:spPr>
        <p:txBody>
          <a:bodyPr anchorCtr="0" anchor="t" bIns="34275" lIns="68575" spcFirstLastPara="1" rIns="68575" wrap="square" tIns="34275">
            <a:normAutofit/>
          </a:bodyPr>
          <a:lstStyle/>
          <a:p>
            <a:pPr indent="-317500" lvl="0" marL="457200" rtl="0" algn="l">
              <a:spcBef>
                <a:spcPts val="700"/>
              </a:spcBef>
              <a:spcAft>
                <a:spcPts val="0"/>
              </a:spcAft>
              <a:buSzPts val="1400"/>
              <a:buChar char="◦"/>
            </a:pPr>
            <a:r>
              <a:rPr lang="en"/>
              <a:t>Yields concrete data about what’s in your collection</a:t>
            </a:r>
            <a:endParaRPr/>
          </a:p>
          <a:p>
            <a:pPr indent="-317500" lvl="0" marL="457200" rtl="0" algn="l">
              <a:spcBef>
                <a:spcPts val="0"/>
              </a:spcBef>
              <a:spcAft>
                <a:spcPts val="0"/>
              </a:spcAft>
              <a:buSzPts val="1400"/>
              <a:buChar char="◦"/>
            </a:pPr>
            <a:r>
              <a:rPr lang="en"/>
              <a:t>Helps to counteract bias</a:t>
            </a:r>
            <a:endParaRPr/>
          </a:p>
          <a:p>
            <a:pPr indent="-317500" lvl="0" marL="457200" rtl="0" algn="l">
              <a:spcBef>
                <a:spcPts val="0"/>
              </a:spcBef>
              <a:spcAft>
                <a:spcPts val="0"/>
              </a:spcAft>
              <a:buSzPts val="1400"/>
              <a:buChar char="◦"/>
            </a:pPr>
            <a:r>
              <a:rPr lang="en"/>
              <a:t>Identifies gaps within the collection</a:t>
            </a:r>
            <a:endParaRPr/>
          </a:p>
          <a:p>
            <a:pPr indent="-317500" lvl="0" marL="457200" rtl="0" algn="l">
              <a:spcBef>
                <a:spcPts val="0"/>
              </a:spcBef>
              <a:spcAft>
                <a:spcPts val="0"/>
              </a:spcAft>
              <a:buSzPts val="1400"/>
              <a:buChar char="◦"/>
            </a:pPr>
            <a:r>
              <a:rPr lang="en"/>
              <a:t>Increases awareness of potential areas of growth</a:t>
            </a:r>
            <a:endParaRPr/>
          </a:p>
          <a:p>
            <a:pPr indent="-317500" lvl="0" marL="457200" rtl="0" algn="l">
              <a:spcBef>
                <a:spcPts val="0"/>
              </a:spcBef>
              <a:spcAft>
                <a:spcPts val="0"/>
              </a:spcAft>
              <a:buSzPts val="1400"/>
              <a:buChar char="◦"/>
            </a:pPr>
            <a:r>
              <a:rPr lang="en"/>
              <a:t>Helps set benchmarks for collection development</a:t>
            </a:r>
            <a:endParaRPr/>
          </a:p>
        </p:txBody>
      </p:sp>
      <p:pic>
        <p:nvPicPr>
          <p:cNvPr id="120" name="Google Shape;120;p15"/>
          <p:cNvPicPr preferRelativeResize="0"/>
          <p:nvPr/>
        </p:nvPicPr>
        <p:blipFill>
          <a:blip r:embed="rId3">
            <a:alphaModFix/>
          </a:blip>
          <a:stretch>
            <a:fillRect/>
          </a:stretch>
        </p:blipFill>
        <p:spPr>
          <a:xfrm>
            <a:off x="5921975" y="2756525"/>
            <a:ext cx="2924775" cy="194010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6"/>
          <p:cNvSpPr txBox="1"/>
          <p:nvPr>
            <p:ph type="title"/>
          </p:nvPr>
        </p:nvSpPr>
        <p:spPr>
          <a:xfrm>
            <a:off x="680250" y="382070"/>
            <a:ext cx="7543800" cy="1028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The Steps of the Diversity Audit</a:t>
            </a:r>
            <a:endParaRPr/>
          </a:p>
        </p:txBody>
      </p:sp>
      <p:sp>
        <p:nvSpPr>
          <p:cNvPr id="126" name="Google Shape;126;p16"/>
          <p:cNvSpPr txBox="1"/>
          <p:nvPr>
            <p:ph idx="1" type="body"/>
          </p:nvPr>
        </p:nvSpPr>
        <p:spPr>
          <a:xfrm>
            <a:off x="929950" y="1547390"/>
            <a:ext cx="7543800" cy="2949000"/>
          </a:xfrm>
          <a:prstGeom prst="rect">
            <a:avLst/>
          </a:prstGeom>
        </p:spPr>
        <p:txBody>
          <a:bodyPr anchorCtr="0" anchor="t" bIns="34275" lIns="68575" spcFirstLastPara="1" rIns="68575" wrap="square" tIns="34275">
            <a:normAutofit/>
          </a:bodyPr>
          <a:lstStyle/>
          <a:p>
            <a:pPr indent="-317500" lvl="0" marL="457200" rtl="0" algn="l">
              <a:spcBef>
                <a:spcPts val="700"/>
              </a:spcBef>
              <a:spcAft>
                <a:spcPts val="0"/>
              </a:spcAft>
              <a:buSzPts val="1400"/>
              <a:buAutoNum type="arabicPeriod"/>
            </a:pPr>
            <a:r>
              <a:rPr lang="en"/>
              <a:t>Determine the scale</a:t>
            </a:r>
            <a:endParaRPr/>
          </a:p>
          <a:p>
            <a:pPr indent="-317500" lvl="1" marL="914400" rtl="0" algn="l">
              <a:spcBef>
                <a:spcPts val="0"/>
              </a:spcBef>
              <a:spcAft>
                <a:spcPts val="0"/>
              </a:spcAft>
              <a:buSzPts val="1400"/>
              <a:buAutoNum type="alphaLcPeriod"/>
            </a:pPr>
            <a:r>
              <a:rPr lang="en"/>
              <a:t>Keep it manageable</a:t>
            </a:r>
            <a:endParaRPr/>
          </a:p>
          <a:p>
            <a:pPr indent="-317500" lvl="1" marL="914400" rtl="0" algn="l">
              <a:spcBef>
                <a:spcPts val="0"/>
              </a:spcBef>
              <a:spcAft>
                <a:spcPts val="0"/>
              </a:spcAft>
              <a:buSzPts val="1400"/>
              <a:buAutoNum type="alphaLcPeriod"/>
            </a:pPr>
            <a:r>
              <a:rPr lang="en"/>
              <a:t>Two types</a:t>
            </a:r>
            <a:endParaRPr/>
          </a:p>
          <a:p>
            <a:pPr indent="-317500" lvl="0" marL="457200" rtl="0" algn="l">
              <a:spcBef>
                <a:spcPts val="0"/>
              </a:spcBef>
              <a:spcAft>
                <a:spcPts val="0"/>
              </a:spcAft>
              <a:buSzPts val="1400"/>
              <a:buAutoNum type="arabicPeriod"/>
            </a:pPr>
            <a:r>
              <a:rPr lang="en"/>
              <a:t>Develop a methodology</a:t>
            </a:r>
            <a:endParaRPr/>
          </a:p>
          <a:p>
            <a:pPr indent="-317500" lvl="1" marL="914400" rtl="0" algn="l">
              <a:spcBef>
                <a:spcPts val="0"/>
              </a:spcBef>
              <a:spcAft>
                <a:spcPts val="0"/>
              </a:spcAft>
              <a:buSzPts val="1400"/>
              <a:buAutoNum type="alphaLcPeriod"/>
            </a:pPr>
            <a:r>
              <a:rPr lang="en"/>
              <a:t>Google Forms Survey</a:t>
            </a:r>
            <a:endParaRPr/>
          </a:p>
          <a:p>
            <a:pPr indent="-317500" lvl="1" marL="914400" rtl="0" algn="l">
              <a:spcBef>
                <a:spcPts val="0"/>
              </a:spcBef>
              <a:spcAft>
                <a:spcPts val="0"/>
              </a:spcAft>
              <a:buSzPts val="1400"/>
              <a:buAutoNum type="alphaLcPeriod"/>
            </a:pPr>
            <a:r>
              <a:rPr lang="en"/>
              <a:t>ILS Shelf List</a:t>
            </a:r>
            <a:endParaRPr/>
          </a:p>
          <a:p>
            <a:pPr indent="-317500" lvl="0" marL="457200" rtl="0" algn="l">
              <a:spcBef>
                <a:spcPts val="0"/>
              </a:spcBef>
              <a:spcAft>
                <a:spcPts val="0"/>
              </a:spcAft>
              <a:buSzPts val="1400"/>
              <a:buAutoNum type="arabicPeriod"/>
            </a:pPr>
            <a:r>
              <a:rPr lang="en"/>
              <a:t>Analyze your data</a:t>
            </a:r>
            <a:endParaRPr/>
          </a:p>
          <a:p>
            <a:pPr indent="-317500" lvl="0" marL="457200" rtl="0" algn="l">
              <a:spcBef>
                <a:spcPts val="0"/>
              </a:spcBef>
              <a:spcAft>
                <a:spcPts val="0"/>
              </a:spcAft>
              <a:buSzPts val="1400"/>
              <a:buAutoNum type="arabicPeriod"/>
            </a:pPr>
            <a:r>
              <a:rPr lang="en"/>
              <a:t>Compare to community demographics</a:t>
            </a:r>
            <a:endParaRPr/>
          </a:p>
          <a:p>
            <a:pPr indent="-317500" lvl="1" marL="914400" rtl="0" algn="l">
              <a:spcBef>
                <a:spcPts val="0"/>
              </a:spcBef>
              <a:spcAft>
                <a:spcPts val="0"/>
              </a:spcAft>
              <a:buSzPts val="1400"/>
              <a:buAutoNum type="alphaLcPeriod"/>
            </a:pPr>
            <a:r>
              <a:rPr lang="en"/>
              <a:t>Where do you find this info?</a:t>
            </a:r>
            <a:endParaRPr/>
          </a:p>
          <a:p>
            <a:pPr indent="-317500" lvl="0" marL="457200" rtl="0" algn="l">
              <a:spcBef>
                <a:spcPts val="0"/>
              </a:spcBef>
              <a:spcAft>
                <a:spcPts val="0"/>
              </a:spcAft>
              <a:buSzPts val="1400"/>
              <a:buAutoNum type="arabicPeriod"/>
            </a:pPr>
            <a:r>
              <a:rPr lang="en"/>
              <a:t>Develop strategies for change</a:t>
            </a:r>
            <a:endParaRPr/>
          </a:p>
          <a:p>
            <a:pPr indent="0" lvl="0" marL="0" rtl="0" algn="l">
              <a:spcBef>
                <a:spcPts val="7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7"/>
          <p:cNvSpPr txBox="1"/>
          <p:nvPr>
            <p:ph type="title"/>
          </p:nvPr>
        </p:nvSpPr>
        <p:spPr>
          <a:xfrm>
            <a:off x="800100" y="481945"/>
            <a:ext cx="7543800" cy="1028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Selecting an Area of Focus</a:t>
            </a:r>
            <a:endParaRPr/>
          </a:p>
        </p:txBody>
      </p:sp>
      <p:sp>
        <p:nvSpPr>
          <p:cNvPr id="132" name="Google Shape;132;p17"/>
          <p:cNvSpPr txBox="1"/>
          <p:nvPr>
            <p:ph idx="1" type="body"/>
          </p:nvPr>
        </p:nvSpPr>
        <p:spPr>
          <a:xfrm>
            <a:off x="800100" y="1577340"/>
            <a:ext cx="7543800" cy="2949000"/>
          </a:xfrm>
          <a:prstGeom prst="rect">
            <a:avLst/>
          </a:prstGeom>
        </p:spPr>
        <p:txBody>
          <a:bodyPr anchorCtr="0" anchor="t" bIns="34275" lIns="68575" spcFirstLastPara="1" rIns="68575" wrap="square" tIns="34275">
            <a:normAutofit/>
          </a:bodyPr>
          <a:lstStyle/>
          <a:p>
            <a:pPr indent="-317500" lvl="0" marL="457200" rtl="0" algn="l">
              <a:spcBef>
                <a:spcPts val="700"/>
              </a:spcBef>
              <a:spcAft>
                <a:spcPts val="0"/>
              </a:spcAft>
              <a:buSzPts val="1400"/>
              <a:buChar char="◦"/>
            </a:pPr>
            <a:r>
              <a:rPr lang="en"/>
              <a:t>New purchases from a specific vendor in the last 12 months</a:t>
            </a:r>
            <a:endParaRPr/>
          </a:p>
          <a:p>
            <a:pPr indent="-317500" lvl="0" marL="457200" rtl="0" algn="l">
              <a:spcBef>
                <a:spcPts val="0"/>
              </a:spcBef>
              <a:spcAft>
                <a:spcPts val="0"/>
              </a:spcAft>
              <a:buSzPts val="1400"/>
              <a:buChar char="◦"/>
            </a:pPr>
            <a:r>
              <a:rPr lang="en"/>
              <a:t>YA collection </a:t>
            </a:r>
            <a:endParaRPr/>
          </a:p>
          <a:p>
            <a:pPr indent="-317500" lvl="0" marL="457200" rtl="0" algn="l">
              <a:spcBef>
                <a:spcPts val="0"/>
              </a:spcBef>
              <a:spcAft>
                <a:spcPts val="0"/>
              </a:spcAft>
              <a:buSzPts val="1400"/>
              <a:buChar char="◦"/>
            </a:pPr>
            <a:r>
              <a:rPr lang="en"/>
              <a:t>Sample of adult fiction</a:t>
            </a:r>
            <a:endParaRPr/>
          </a:p>
          <a:p>
            <a:pPr indent="0" lvl="0" marL="0" rtl="0" algn="l">
              <a:spcBef>
                <a:spcPts val="700"/>
              </a:spcBef>
              <a:spcAft>
                <a:spcPts val="0"/>
              </a:spcAft>
              <a:buNone/>
            </a:pPr>
            <a:r>
              <a:t/>
            </a:r>
            <a:endParaRPr/>
          </a:p>
          <a:p>
            <a:pPr indent="0" lvl="0" marL="0" rtl="0" algn="l">
              <a:spcBef>
                <a:spcPts val="700"/>
              </a:spcBef>
              <a:spcAft>
                <a:spcPts val="0"/>
              </a:spcAft>
              <a:buNone/>
            </a:pPr>
            <a:r>
              <a:rPr lang="en"/>
              <a:t>Tips:</a:t>
            </a:r>
            <a:endParaRPr/>
          </a:p>
          <a:p>
            <a:pPr indent="-317500" lvl="0" marL="457200" rtl="0" algn="l">
              <a:spcBef>
                <a:spcPts val="700"/>
              </a:spcBef>
              <a:spcAft>
                <a:spcPts val="0"/>
              </a:spcAft>
              <a:buSzPts val="1400"/>
              <a:buChar char="◦"/>
            </a:pPr>
            <a:r>
              <a:rPr lang="en"/>
              <a:t>Keep your scale manageable- small enough that you can complete it, but large enough to give you data</a:t>
            </a:r>
            <a:endParaRPr/>
          </a:p>
          <a:p>
            <a:pPr indent="-317500" lvl="0" marL="457200" rtl="0" algn="l">
              <a:spcBef>
                <a:spcPts val="0"/>
              </a:spcBef>
              <a:spcAft>
                <a:spcPts val="0"/>
              </a:spcAft>
              <a:buSzPts val="1400"/>
              <a:buChar char="◦"/>
            </a:pPr>
            <a:r>
              <a:rPr lang="en"/>
              <a:t>Limit your focus to a specific time frame or collection area</a:t>
            </a:r>
            <a:endParaRPr/>
          </a:p>
          <a:p>
            <a:pPr indent="-317500" lvl="0" marL="457200" rtl="0" algn="l">
              <a:spcBef>
                <a:spcPts val="0"/>
              </a:spcBef>
              <a:spcAft>
                <a:spcPts val="0"/>
              </a:spcAft>
              <a:buSzPts val="1400"/>
              <a:buChar char="◦"/>
            </a:pPr>
            <a:r>
              <a:rPr lang="en"/>
              <a:t>Recruit help!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8"/>
          <p:cNvSpPr txBox="1"/>
          <p:nvPr>
            <p:ph type="title"/>
          </p:nvPr>
        </p:nvSpPr>
        <p:spPr>
          <a:xfrm>
            <a:off x="800100" y="481945"/>
            <a:ext cx="7543800" cy="1028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Things to Consider</a:t>
            </a:r>
            <a:endParaRPr/>
          </a:p>
        </p:txBody>
      </p:sp>
      <p:sp>
        <p:nvSpPr>
          <p:cNvPr id="138" name="Google Shape;138;p18"/>
          <p:cNvSpPr txBox="1"/>
          <p:nvPr>
            <p:ph idx="1" type="body"/>
          </p:nvPr>
        </p:nvSpPr>
        <p:spPr>
          <a:xfrm>
            <a:off x="800100" y="1577340"/>
            <a:ext cx="7543800" cy="2949000"/>
          </a:xfrm>
          <a:prstGeom prst="rect">
            <a:avLst/>
          </a:prstGeom>
        </p:spPr>
        <p:txBody>
          <a:bodyPr anchorCtr="0" anchor="t" bIns="34275" lIns="68575" spcFirstLastPara="1" rIns="68575" wrap="square" tIns="34275">
            <a:normAutofit/>
          </a:bodyPr>
          <a:lstStyle/>
          <a:p>
            <a:pPr indent="-317500" lvl="0" marL="457200" rtl="0" algn="l">
              <a:spcBef>
                <a:spcPts val="700"/>
              </a:spcBef>
              <a:spcAft>
                <a:spcPts val="0"/>
              </a:spcAft>
              <a:buSzPts val="1400"/>
              <a:buChar char="◦"/>
            </a:pPr>
            <a:r>
              <a:rPr lang="en"/>
              <a:t>Picture books are important to audit, but they take the longest time because of the illustrations (Dr. Seuss)</a:t>
            </a:r>
            <a:endParaRPr/>
          </a:p>
          <a:p>
            <a:pPr indent="-317500" lvl="0" marL="457200" rtl="0" algn="l">
              <a:spcBef>
                <a:spcPts val="0"/>
              </a:spcBef>
              <a:spcAft>
                <a:spcPts val="0"/>
              </a:spcAft>
              <a:buSzPts val="1400"/>
              <a:buChar char="◦"/>
            </a:pPr>
            <a:r>
              <a:rPr lang="en"/>
              <a:t>Take books off the shelf- look at the author bio, flip through the book, read the synopsis, subject headings</a:t>
            </a:r>
            <a:endParaRPr/>
          </a:p>
          <a:p>
            <a:pPr indent="-317500" lvl="0" marL="457200" rtl="0" algn="l">
              <a:spcBef>
                <a:spcPts val="0"/>
              </a:spcBef>
              <a:spcAft>
                <a:spcPts val="0"/>
              </a:spcAft>
              <a:buSzPts val="1400"/>
              <a:buChar char="◦"/>
            </a:pPr>
            <a:r>
              <a:rPr lang="en"/>
              <a:t>Look up author info on their website</a:t>
            </a:r>
            <a:endParaRPr/>
          </a:p>
          <a:p>
            <a:pPr indent="-317500" lvl="0" marL="457200" rtl="0" algn="l">
              <a:spcBef>
                <a:spcPts val="0"/>
              </a:spcBef>
              <a:spcAft>
                <a:spcPts val="0"/>
              </a:spcAft>
              <a:buSzPts val="1400"/>
              <a:buChar char="◦"/>
            </a:pPr>
            <a:r>
              <a:rPr lang="en"/>
              <a:t>BUT...limit your research time &gt;5 minutes (don’t stalk!)</a:t>
            </a:r>
            <a:endParaRPr/>
          </a:p>
          <a:p>
            <a:pPr indent="-317500" lvl="0" marL="457200" rtl="0" algn="l">
              <a:spcBef>
                <a:spcPts val="0"/>
              </a:spcBef>
              <a:spcAft>
                <a:spcPts val="0"/>
              </a:spcAft>
              <a:buSzPts val="1400"/>
              <a:buChar char="◦"/>
            </a:pPr>
            <a:r>
              <a:rPr lang="en"/>
              <a:t>Avoid assumptions.  It’s ok to say you don’t know</a:t>
            </a:r>
            <a:endParaRPr/>
          </a:p>
          <a:p>
            <a:pPr indent="-317500" lvl="0" marL="457200" rtl="0" algn="l">
              <a:spcBef>
                <a:spcPts val="0"/>
              </a:spcBef>
              <a:spcAft>
                <a:spcPts val="0"/>
              </a:spcAft>
              <a:buSzPts val="1400"/>
              <a:buChar char="◦"/>
            </a:pPr>
            <a:r>
              <a:rPr lang="en"/>
              <a:t>Many types of diversity</a:t>
            </a:r>
            <a:endParaRPr/>
          </a:p>
          <a:p>
            <a:pPr indent="-317500" lvl="1" marL="914400" rtl="0" algn="l">
              <a:spcBef>
                <a:spcPts val="0"/>
              </a:spcBef>
              <a:spcAft>
                <a:spcPts val="0"/>
              </a:spcAft>
              <a:buSzPts val="1400"/>
              <a:buChar char="◦"/>
            </a:pPr>
            <a:r>
              <a:rPr lang="en"/>
              <a:t>Narrow your scope</a:t>
            </a:r>
            <a:endParaRPr/>
          </a:p>
        </p:txBody>
      </p:sp>
      <p:pic>
        <p:nvPicPr>
          <p:cNvPr id="139" name="Google Shape;139;p18"/>
          <p:cNvPicPr preferRelativeResize="0"/>
          <p:nvPr/>
        </p:nvPicPr>
        <p:blipFill>
          <a:blip r:embed="rId3">
            <a:alphaModFix/>
          </a:blip>
          <a:stretch>
            <a:fillRect/>
          </a:stretch>
        </p:blipFill>
        <p:spPr>
          <a:xfrm>
            <a:off x="5967751" y="3056125"/>
            <a:ext cx="2531801" cy="16878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9"/>
          <p:cNvSpPr txBox="1"/>
          <p:nvPr>
            <p:ph type="title"/>
          </p:nvPr>
        </p:nvSpPr>
        <p:spPr>
          <a:xfrm>
            <a:off x="800100" y="481945"/>
            <a:ext cx="7543800" cy="1028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Common Data Points</a:t>
            </a:r>
            <a:endParaRPr/>
          </a:p>
        </p:txBody>
      </p:sp>
      <p:sp>
        <p:nvSpPr>
          <p:cNvPr id="145" name="Google Shape;145;p19"/>
          <p:cNvSpPr txBox="1"/>
          <p:nvPr>
            <p:ph idx="1" type="body"/>
          </p:nvPr>
        </p:nvSpPr>
        <p:spPr>
          <a:xfrm>
            <a:off x="800100" y="1577340"/>
            <a:ext cx="7543800" cy="2949000"/>
          </a:xfrm>
          <a:prstGeom prst="rect">
            <a:avLst/>
          </a:prstGeom>
        </p:spPr>
        <p:txBody>
          <a:bodyPr anchorCtr="0" anchor="t" bIns="34275" lIns="68575" spcFirstLastPara="1" rIns="68575" wrap="square" tIns="34275">
            <a:normAutofit/>
          </a:bodyPr>
          <a:lstStyle/>
          <a:p>
            <a:pPr indent="-317500" lvl="0" marL="457200" rtl="0" algn="l">
              <a:spcBef>
                <a:spcPts val="700"/>
              </a:spcBef>
              <a:spcAft>
                <a:spcPts val="0"/>
              </a:spcAft>
              <a:buSzPts val="1400"/>
              <a:buChar char="◦"/>
            </a:pPr>
            <a:r>
              <a:rPr lang="en"/>
              <a:t>Main character identification </a:t>
            </a:r>
            <a:endParaRPr/>
          </a:p>
          <a:p>
            <a:pPr indent="-317500" lvl="0" marL="457200" rtl="0" algn="l">
              <a:spcBef>
                <a:spcPts val="0"/>
              </a:spcBef>
              <a:spcAft>
                <a:spcPts val="0"/>
              </a:spcAft>
              <a:buSzPts val="1400"/>
              <a:buChar char="◦"/>
            </a:pPr>
            <a:r>
              <a:rPr lang="en"/>
              <a:t>Author/Illustrator identification</a:t>
            </a:r>
            <a:endParaRPr/>
          </a:p>
          <a:p>
            <a:pPr indent="-317500" lvl="0" marL="457200" rtl="0" algn="l">
              <a:spcBef>
                <a:spcPts val="0"/>
              </a:spcBef>
              <a:spcAft>
                <a:spcPts val="0"/>
              </a:spcAft>
              <a:buSzPts val="1400"/>
              <a:buChar char="◦"/>
            </a:pPr>
            <a:r>
              <a:rPr lang="en"/>
              <a:t>Race/ethnicity</a:t>
            </a:r>
            <a:endParaRPr/>
          </a:p>
          <a:p>
            <a:pPr indent="-317500" lvl="0" marL="457200" rtl="0" algn="l">
              <a:spcBef>
                <a:spcPts val="0"/>
              </a:spcBef>
              <a:spcAft>
                <a:spcPts val="0"/>
              </a:spcAft>
              <a:buSzPts val="1400"/>
              <a:buChar char="◦"/>
            </a:pPr>
            <a:r>
              <a:rPr lang="en"/>
              <a:t>Disability</a:t>
            </a:r>
            <a:endParaRPr/>
          </a:p>
          <a:p>
            <a:pPr indent="-317500" lvl="0" marL="457200" rtl="0" algn="l">
              <a:spcBef>
                <a:spcPts val="0"/>
              </a:spcBef>
              <a:spcAft>
                <a:spcPts val="0"/>
              </a:spcAft>
              <a:buSzPts val="1400"/>
              <a:buChar char="◦"/>
            </a:pPr>
            <a:r>
              <a:rPr lang="en"/>
              <a:t>LGBTQIA</a:t>
            </a:r>
            <a:endParaRPr/>
          </a:p>
          <a:p>
            <a:pPr indent="-317500" lvl="0" marL="457200" rtl="0" algn="l">
              <a:spcBef>
                <a:spcPts val="0"/>
              </a:spcBef>
              <a:spcAft>
                <a:spcPts val="0"/>
              </a:spcAft>
              <a:buSzPts val="1400"/>
              <a:buChar char="◦"/>
            </a:pPr>
            <a:r>
              <a:rPr lang="en"/>
              <a:t>Gender</a:t>
            </a:r>
            <a:endParaRPr/>
          </a:p>
          <a:p>
            <a:pPr indent="-317500" lvl="0" marL="457200" rtl="0" algn="l">
              <a:spcBef>
                <a:spcPts val="0"/>
              </a:spcBef>
              <a:spcAft>
                <a:spcPts val="0"/>
              </a:spcAft>
              <a:buSzPts val="1400"/>
              <a:buChar char="◦"/>
            </a:pPr>
            <a:r>
              <a:rPr lang="en"/>
              <a:t>Non-Human (Picture books, Fantasy)</a:t>
            </a:r>
            <a:endParaRPr/>
          </a:p>
          <a:p>
            <a:pPr indent="0" lvl="0" marL="0" rtl="0" algn="l">
              <a:spcBef>
                <a:spcPts val="700"/>
              </a:spcBef>
              <a:spcAft>
                <a:spcPts val="0"/>
              </a:spcAft>
              <a:buNone/>
            </a:pPr>
            <a:r>
              <a:t/>
            </a:r>
            <a:endParaRPr/>
          </a:p>
          <a:p>
            <a:pPr indent="0" lvl="0" marL="0" rtl="0" algn="l">
              <a:spcBef>
                <a:spcPts val="7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0"/>
          <p:cNvSpPr txBox="1"/>
          <p:nvPr>
            <p:ph type="title"/>
          </p:nvPr>
        </p:nvSpPr>
        <p:spPr>
          <a:xfrm>
            <a:off x="800100" y="481945"/>
            <a:ext cx="7543800" cy="1028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Your Demographic Data</a:t>
            </a:r>
            <a:endParaRPr/>
          </a:p>
        </p:txBody>
      </p:sp>
      <p:sp>
        <p:nvSpPr>
          <p:cNvPr id="151" name="Google Shape;151;p20"/>
          <p:cNvSpPr txBox="1"/>
          <p:nvPr>
            <p:ph idx="1" type="body"/>
          </p:nvPr>
        </p:nvSpPr>
        <p:spPr>
          <a:xfrm>
            <a:off x="800100" y="1577340"/>
            <a:ext cx="7543800" cy="2949000"/>
          </a:xfrm>
          <a:prstGeom prst="rect">
            <a:avLst/>
          </a:prstGeom>
        </p:spPr>
        <p:txBody>
          <a:bodyPr anchorCtr="0" anchor="t" bIns="34275" lIns="68575" spcFirstLastPara="1" rIns="68575" wrap="square" tIns="34275">
            <a:normAutofit/>
          </a:bodyPr>
          <a:lstStyle/>
          <a:p>
            <a:pPr indent="-317500" lvl="0" marL="457200" rtl="0" algn="l">
              <a:spcBef>
                <a:spcPts val="700"/>
              </a:spcBef>
              <a:spcAft>
                <a:spcPts val="0"/>
              </a:spcAft>
              <a:buSzPts val="1400"/>
              <a:buChar char="◦"/>
            </a:pPr>
            <a:r>
              <a:rPr lang="en"/>
              <a:t>A comprehensive understanding of your community</a:t>
            </a:r>
            <a:endParaRPr/>
          </a:p>
          <a:p>
            <a:pPr indent="-317500" lvl="0" marL="457200" rtl="0" algn="l">
              <a:spcBef>
                <a:spcPts val="0"/>
              </a:spcBef>
              <a:spcAft>
                <a:spcPts val="0"/>
              </a:spcAft>
              <a:buSzPts val="1400"/>
              <a:buChar char="◦"/>
            </a:pPr>
            <a:r>
              <a:rPr lang="en"/>
              <a:t>Mirrors AND windows</a:t>
            </a:r>
            <a:endParaRPr/>
          </a:p>
          <a:p>
            <a:pPr indent="-317500" lvl="0" marL="457200" rtl="0" algn="l">
              <a:spcBef>
                <a:spcPts val="0"/>
              </a:spcBef>
              <a:spcAft>
                <a:spcPts val="0"/>
              </a:spcAft>
              <a:buSzPts val="1400"/>
              <a:buChar char="◦"/>
            </a:pPr>
            <a:r>
              <a:rPr lang="en"/>
              <a:t>Where to search?</a:t>
            </a:r>
            <a:endParaRPr/>
          </a:p>
          <a:p>
            <a:pPr indent="-330200" lvl="1" marL="914400" rtl="0" algn="l">
              <a:spcBef>
                <a:spcPts val="0"/>
              </a:spcBef>
              <a:spcAft>
                <a:spcPts val="0"/>
              </a:spcAft>
              <a:buSzPts val="1600"/>
              <a:buChar char="◦"/>
            </a:pPr>
            <a:r>
              <a:rPr lang="en" sz="1400" u="sng">
                <a:solidFill>
                  <a:schemeClr val="hlink"/>
                </a:solidFill>
                <a:hlinkClick r:id="rId3"/>
              </a:rPr>
              <a:t>Census Data</a:t>
            </a:r>
            <a:endParaRPr sz="1400"/>
          </a:p>
          <a:p>
            <a:pPr indent="-317500" lvl="2" marL="1371600" rtl="0" algn="l">
              <a:spcBef>
                <a:spcPts val="0"/>
              </a:spcBef>
              <a:spcAft>
                <a:spcPts val="0"/>
              </a:spcAft>
              <a:buSzPts val="1400"/>
              <a:buChar char="◦"/>
            </a:pPr>
            <a:r>
              <a:rPr lang="en" sz="1400" u="sng">
                <a:solidFill>
                  <a:schemeClr val="hlink"/>
                </a:solidFill>
                <a:hlinkClick r:id="rId4"/>
              </a:rPr>
              <a:t>How to navigate data.census.gov </a:t>
            </a:r>
            <a:endParaRPr sz="1400"/>
          </a:p>
          <a:p>
            <a:pPr indent="-330200" lvl="2" marL="1371600" rtl="0" algn="l">
              <a:spcBef>
                <a:spcPts val="0"/>
              </a:spcBef>
              <a:spcAft>
                <a:spcPts val="0"/>
              </a:spcAft>
              <a:buSzPts val="1600"/>
              <a:buChar char="◦"/>
            </a:pPr>
            <a:r>
              <a:rPr lang="en" sz="1400" u="sng">
                <a:solidFill>
                  <a:schemeClr val="hlink"/>
                </a:solidFill>
                <a:hlinkClick r:id="rId5"/>
              </a:rPr>
              <a:t>American Community Survey</a:t>
            </a:r>
            <a:endParaRPr sz="1400"/>
          </a:p>
          <a:p>
            <a:pPr indent="-330200" lvl="1" marL="914400" rtl="0" algn="l">
              <a:spcBef>
                <a:spcPts val="0"/>
              </a:spcBef>
              <a:spcAft>
                <a:spcPts val="0"/>
              </a:spcAft>
              <a:buSzPts val="1600"/>
              <a:buChar char="◦"/>
            </a:pPr>
            <a:r>
              <a:rPr lang="en" sz="1400" u="sng">
                <a:solidFill>
                  <a:schemeClr val="hlink"/>
                </a:solidFill>
                <a:hlinkClick r:id="rId6"/>
              </a:rPr>
              <a:t>HUD User Datasets</a:t>
            </a:r>
            <a:endParaRPr sz="1400"/>
          </a:p>
          <a:p>
            <a:pPr indent="-330200" lvl="1" marL="914400" rtl="0" algn="l">
              <a:spcBef>
                <a:spcPts val="0"/>
              </a:spcBef>
              <a:spcAft>
                <a:spcPts val="0"/>
              </a:spcAft>
              <a:buSzPts val="1600"/>
              <a:buChar char="◦"/>
            </a:pPr>
            <a:r>
              <a:rPr lang="en" sz="1400" u="sng">
                <a:solidFill>
                  <a:schemeClr val="hlink"/>
                </a:solidFill>
                <a:hlinkClick r:id="rId7"/>
              </a:rPr>
              <a:t>US Bureau of Labor Statistics </a:t>
            </a:r>
            <a:endParaRPr sz="1400"/>
          </a:p>
          <a:p>
            <a:pPr indent="-317500" lvl="1" marL="914400" rtl="0" algn="l">
              <a:spcBef>
                <a:spcPts val="0"/>
              </a:spcBef>
              <a:spcAft>
                <a:spcPts val="0"/>
              </a:spcAft>
              <a:buSzPts val="1400"/>
              <a:buChar char="◦"/>
            </a:pPr>
            <a:r>
              <a:rPr lang="en" sz="1400" u="sng">
                <a:solidFill>
                  <a:schemeClr val="hlink"/>
                </a:solidFill>
                <a:hlinkClick r:id="rId8"/>
              </a:rPr>
              <a:t>National Center for Education Statistics</a:t>
            </a:r>
            <a:endParaRPr sz="1400"/>
          </a:p>
          <a:p>
            <a:pPr indent="-317500" lvl="1" marL="914400" rtl="0" algn="l">
              <a:spcBef>
                <a:spcPts val="0"/>
              </a:spcBef>
              <a:spcAft>
                <a:spcPts val="0"/>
              </a:spcAft>
              <a:buSzPts val="1400"/>
              <a:buChar char="◦"/>
            </a:pPr>
            <a:r>
              <a:rPr lang="en" sz="1400" u="sng">
                <a:solidFill>
                  <a:schemeClr val="hlink"/>
                </a:solidFill>
                <a:hlinkClick r:id="rId9"/>
              </a:rPr>
              <a:t>Kids’ Well-being Indicators Clearinghouse</a:t>
            </a:r>
            <a:endParaRPr sz="1400"/>
          </a:p>
          <a:p>
            <a:pPr indent="0" lvl="0" marL="0" rtl="0" algn="l">
              <a:spcBef>
                <a:spcPts val="700"/>
              </a:spcBef>
              <a:spcAft>
                <a:spcPts val="0"/>
              </a:spcAft>
              <a:buNone/>
            </a:pPr>
            <a:r>
              <a:t/>
            </a:r>
            <a:endParaRPr>
              <a:highlight>
                <a:srgbClr val="FFFF00"/>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1"/>
          <p:cNvSpPr txBox="1"/>
          <p:nvPr>
            <p:ph type="title"/>
          </p:nvPr>
        </p:nvSpPr>
        <p:spPr>
          <a:xfrm>
            <a:off x="800100" y="481945"/>
            <a:ext cx="7543800" cy="1028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The Survey: Google Forms</a:t>
            </a:r>
            <a:endParaRPr/>
          </a:p>
        </p:txBody>
      </p:sp>
      <p:sp>
        <p:nvSpPr>
          <p:cNvPr id="157" name="Google Shape;157;p21"/>
          <p:cNvSpPr txBox="1"/>
          <p:nvPr>
            <p:ph idx="1" type="body"/>
          </p:nvPr>
        </p:nvSpPr>
        <p:spPr>
          <a:xfrm>
            <a:off x="800100" y="1577340"/>
            <a:ext cx="7543800" cy="2949000"/>
          </a:xfrm>
          <a:prstGeom prst="rect">
            <a:avLst/>
          </a:prstGeom>
        </p:spPr>
        <p:txBody>
          <a:bodyPr anchorCtr="0" anchor="t" bIns="34275" lIns="68575" spcFirstLastPara="1" rIns="68575" wrap="square" tIns="34275">
            <a:normAutofit/>
          </a:bodyPr>
          <a:lstStyle/>
          <a:p>
            <a:pPr indent="0" lvl="0" marL="0" rtl="0" algn="l">
              <a:spcBef>
                <a:spcPts val="700"/>
              </a:spcBef>
              <a:spcAft>
                <a:spcPts val="0"/>
              </a:spcAft>
              <a:buNone/>
            </a:pPr>
            <a:r>
              <a:rPr lang="en" u="sng">
                <a:solidFill>
                  <a:schemeClr val="hlink"/>
                </a:solidFill>
                <a:hlinkClick r:id="rId3"/>
              </a:rPr>
              <a:t>https://docs.google.com/forms/d/18uom4MyOoyuamjpbQKslp5va-nqJY3ZyR-WCZHamIVs/edit</a:t>
            </a:r>
            <a:endParaRPr/>
          </a:p>
          <a:p>
            <a:pPr indent="0" lvl="0" marL="0" rtl="0" algn="l">
              <a:spcBef>
                <a:spcPts val="7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avon">
  <a:themeElements>
    <a:clrScheme name="Savon">
      <a:dk1>
        <a:srgbClr val="000000"/>
      </a:dk1>
      <a:lt1>
        <a:srgbClr val="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